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6" r:id="rId3"/>
    <p:sldId id="265" r:id="rId4"/>
    <p:sldId id="266" r:id="rId5"/>
    <p:sldId id="267" r:id="rId6"/>
    <p:sldId id="271" r:id="rId7"/>
    <p:sldId id="268" r:id="rId8"/>
    <p:sldId id="269" r:id="rId9"/>
    <p:sldId id="270" r:id="rId10"/>
    <p:sldId id="272" r:id="rId11"/>
    <p:sldId id="264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3" d="100"/>
          <a:sy n="53" d="100"/>
        </p:scale>
        <p:origin x="372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1671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9549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0225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1970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8212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9532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8200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391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2582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9976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926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97EB1-7445-451F-89A3-0EEEB5CA8F63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116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473"/>
            <a:ext cx="9144000" cy="6800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762000" y="304800"/>
            <a:ext cx="7772400" cy="6340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PHÒNG GIÁO DỤC VÀ ĐÀO TẠO QUẬN LONG BIÊN</a:t>
            </a:r>
          </a:p>
          <a:p>
            <a:pPr lvl="0"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 MẦM NON HOA SỮA</a:t>
            </a:r>
          </a:p>
          <a:p>
            <a:pPr lvl="0"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lvl="0" algn="ctr"/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 ÁN</a:t>
            </a:r>
          </a:p>
          <a:p>
            <a:pPr lvl="0"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PHÁT TRIỂN 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NGÔN NGỮ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lvl="0" indent="-457200" algn="ctr">
              <a:buFontTx/>
              <a:buChar char="-"/>
            </a:pP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 Noel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?”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-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Kiều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Sang</a:t>
            </a:r>
          </a:p>
          <a:p>
            <a:pPr lvl="0"/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en-US" sz="32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en-US" sz="32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2022-2023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0663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20" y="0"/>
            <a:ext cx="915121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69147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4" y="4618"/>
            <a:ext cx="9127836" cy="6791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133600"/>
            <a:ext cx="8229600" cy="1143000"/>
          </a:xfrm>
        </p:spPr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</a:rPr>
              <a:t>Đàm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thoại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trích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dẫn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1735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9144000" cy="680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609600" y="2705725"/>
            <a:ext cx="81534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ea typeface="+mj-ea"/>
                <a:cs typeface="+mj-cs"/>
              </a:rPr>
              <a:t>Giới</a:t>
            </a:r>
            <a:r>
              <a:rPr lang="en-US" sz="4400" dirty="0">
                <a:solidFill>
                  <a:srgbClr val="FF0000"/>
                </a:solidFill>
                <a:ea typeface="+mj-ea"/>
                <a:cs typeface="+mj-cs"/>
              </a:rPr>
              <a:t> </a:t>
            </a:r>
            <a:r>
              <a:rPr lang="en-US" sz="4400" dirty="0" err="1">
                <a:solidFill>
                  <a:srgbClr val="FF0000"/>
                </a:solidFill>
                <a:ea typeface="+mj-ea"/>
                <a:cs typeface="+mj-cs"/>
              </a:rPr>
              <a:t>thiệu</a:t>
            </a:r>
            <a:r>
              <a:rPr lang="en-US" sz="4400" dirty="0">
                <a:solidFill>
                  <a:srgbClr val="FF0000"/>
                </a:solidFill>
                <a:ea typeface="+mj-ea"/>
                <a:cs typeface="+mj-cs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ea typeface="+mj-ea"/>
                <a:cs typeface="+mj-cs"/>
              </a:rPr>
              <a:t>bài</a:t>
            </a:r>
            <a:r>
              <a:rPr lang="en-US" sz="4400" dirty="0" smtClean="0">
                <a:solidFill>
                  <a:srgbClr val="FF0000"/>
                </a:solidFill>
                <a:ea typeface="+mj-ea"/>
                <a:cs typeface="+mj-cs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ea typeface="+mj-ea"/>
                <a:cs typeface="+mj-cs"/>
              </a:rPr>
              <a:t>thơ</a:t>
            </a:r>
            <a:r>
              <a:rPr lang="en-US" sz="4400" dirty="0" smtClean="0">
                <a:solidFill>
                  <a:srgbClr val="FF0000"/>
                </a:solidFill>
                <a:ea typeface="+mj-ea"/>
                <a:cs typeface="+mj-cs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ea typeface="+mj-ea"/>
                <a:cs typeface="+mj-cs"/>
              </a:rPr>
              <a:t>và</a:t>
            </a:r>
            <a:r>
              <a:rPr lang="en-US" sz="4400" dirty="0" smtClean="0">
                <a:solidFill>
                  <a:srgbClr val="FF0000"/>
                </a:solidFill>
                <a:ea typeface="+mj-ea"/>
                <a:cs typeface="+mj-cs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ea typeface="+mj-ea"/>
                <a:cs typeface="+mj-cs"/>
              </a:rPr>
              <a:t>đọc</a:t>
            </a:r>
            <a:r>
              <a:rPr lang="en-US" sz="4400" dirty="0" smtClean="0">
                <a:solidFill>
                  <a:srgbClr val="FF0000"/>
                </a:solidFill>
                <a:ea typeface="+mj-ea"/>
                <a:cs typeface="+mj-cs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ea typeface="+mj-ea"/>
                <a:cs typeface="+mj-cs"/>
              </a:rPr>
              <a:t>diễn</a:t>
            </a:r>
            <a:r>
              <a:rPr lang="en-US" sz="4400" dirty="0" smtClean="0">
                <a:solidFill>
                  <a:srgbClr val="FF0000"/>
                </a:solidFill>
                <a:ea typeface="+mj-ea"/>
                <a:cs typeface="+mj-cs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ea typeface="+mj-ea"/>
                <a:cs typeface="+mj-cs"/>
              </a:rPr>
              <a:t>cảm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77817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5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72790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252" y="0"/>
            <a:ext cx="916325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31471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06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61356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4" y="0"/>
            <a:ext cx="9136626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19767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03686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68457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41806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</TotalTime>
  <Words>53</Words>
  <Application>Microsoft Office PowerPoint</Application>
  <PresentationFormat>On-screen Show (4:3)</PresentationFormat>
  <Paragraphs>15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Đàm thoại trích dẫn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Welcome</dc:creator>
  <cp:lastModifiedBy>A333</cp:lastModifiedBy>
  <cp:revision>31</cp:revision>
  <dcterms:created xsi:type="dcterms:W3CDTF">2019-01-05T03:30:36Z</dcterms:created>
  <dcterms:modified xsi:type="dcterms:W3CDTF">2022-12-02T06:38:16Z</dcterms:modified>
</cp:coreProperties>
</file>