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2C57-0CDE-4C6A-8F83-4D391AED676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EDB9-DD6B-4F0E-AE6E-18260F7B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6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2C57-0CDE-4C6A-8F83-4D391AED676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EDB9-DD6B-4F0E-AE6E-18260F7B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3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2C57-0CDE-4C6A-8F83-4D391AED676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EDB9-DD6B-4F0E-AE6E-18260F7B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2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2C57-0CDE-4C6A-8F83-4D391AED676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EDB9-DD6B-4F0E-AE6E-18260F7B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2C57-0CDE-4C6A-8F83-4D391AED676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EDB9-DD6B-4F0E-AE6E-18260F7B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6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2C57-0CDE-4C6A-8F83-4D391AED676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EDB9-DD6B-4F0E-AE6E-18260F7B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3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2C57-0CDE-4C6A-8F83-4D391AED676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EDB9-DD6B-4F0E-AE6E-18260F7B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5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2C57-0CDE-4C6A-8F83-4D391AED676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EDB9-DD6B-4F0E-AE6E-18260F7B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0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2C57-0CDE-4C6A-8F83-4D391AED676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EDB9-DD6B-4F0E-AE6E-18260F7B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5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2C57-0CDE-4C6A-8F83-4D391AED676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EDB9-DD6B-4F0E-AE6E-18260F7B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6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2C57-0CDE-4C6A-8F83-4D391AED676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EDB9-DD6B-4F0E-AE6E-18260F7B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2C57-0CDE-4C6A-8F83-4D391AED676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2EDB9-DD6B-4F0E-AE6E-18260F7B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ldren And Rainbow - Art Illustration. Cliparts, Vector, Và Stock Hình  ảnh Minh Họa Miễn Phí Bản Quyền. Image 11657221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4077" y="2354152"/>
            <a:ext cx="10254170" cy="11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 VUI HỌC TOÁN</a:t>
            </a:r>
            <a:endParaRPr lang="en-US" sz="72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Nhac-Dai-Bieu-Len-San-Khau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4637" y="-122238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4776" y="1231420"/>
            <a:ext cx="4729180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6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6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2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hac-Dai-Bieu-Len-San-Khau-V-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2050" name="Picture 2" descr="Happy Kids Standing Over The Rainbow Stock Photo, Picture And Royalty Free  Image. Image 92551234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86"/>
            <a:ext cx="12192000" cy="75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t đội chơ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9434" y="5405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4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Chung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ẠC NỀN GIỚI THIỆU NHÂN VẬT NỔI TIẾNG- KHÔNG BẢN QUYỀN - NO COPYRIGHT MUSIC VIDEO - introduce -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2301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1681" y="1321356"/>
            <a:ext cx="7051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43258" y="1367522"/>
            <a:ext cx="6212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mix_30s (audio-joiner.com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7" name="Picture 2" descr="Vector] Trọn bộ tranh ảnh trường Mầm Non, Tiểu Học | Diễn đàn sinh viên  CNTT Quảng Ninh | Mầm non, Trường mầm non, Mỹ thuậ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hia sẻ file Corel 12 Phông nền Mầm Non #2 - Quảng Cáo Yên Bái - quang cao  yen bai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7912" y="1825625"/>
            <a:ext cx="6959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2:Thử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6" name="Picture 6" descr="Blank template character smiley kid on the yard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9" y="365125"/>
            <a:ext cx="12311728" cy="8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1794" y="1396181"/>
            <a:ext cx="7639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Chung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é Khoẻ Bé Ngoan - Nguyệt Hằng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5408" y="121444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34986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LỜI CẢM 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722"/>
            <a:ext cx="12192000" cy="692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80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54</Words>
  <Application>Microsoft Office PowerPoint</Application>
  <PresentationFormat>Widescreen</PresentationFormat>
  <Paragraphs>10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       Các phần chơi: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2020-11-08T12:28:11Z</dcterms:created>
  <dcterms:modified xsi:type="dcterms:W3CDTF">2020-11-09T12:09:58Z</dcterms:modified>
</cp:coreProperties>
</file>