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97" r:id="rId3"/>
    <p:sldId id="298" r:id="rId4"/>
    <p:sldId id="289" r:id="rId5"/>
    <p:sldId id="288" r:id="rId6"/>
    <p:sldId id="296" r:id="rId7"/>
    <p:sldId id="290" r:id="rId8"/>
    <p:sldId id="293" r:id="rId9"/>
    <p:sldId id="292" r:id="rId10"/>
    <p:sldId id="291" r:id="rId11"/>
    <p:sldId id="299" r:id="rId12"/>
    <p:sldId id="300" r:id="rId13"/>
    <p:sldId id="301" r:id="rId14"/>
    <p:sldId id="305" r:id="rId15"/>
    <p:sldId id="302" r:id="rId16"/>
    <p:sldId id="303" r:id="rId17"/>
    <p:sldId id="306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CC"/>
    <a:srgbClr val="FF66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548" autoAdjust="0"/>
  </p:normalViewPr>
  <p:slideViewPr>
    <p:cSldViewPr snapToGrid="0">
      <p:cViewPr varScale="1">
        <p:scale>
          <a:sx n="66" d="100"/>
          <a:sy n="66" d="100"/>
        </p:scale>
        <p:origin x="66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86F4-8886-4BDA-8B03-872E7FC88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13394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21986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874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265421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Sang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967838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vi-VN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 smtClean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 smtClean="0">
              <a:solidFill>
                <a:srgbClr val="0000CC"/>
              </a:solidFill>
            </a:endParaRPr>
          </a:p>
          <a:p>
            <a:pPr algn="ctr"/>
            <a:endParaRPr lang="vi-VN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 smtClean="0">
                <a:solidFill>
                  <a:srgbClr val="0000CC"/>
                </a:solidFill>
              </a:rPr>
              <a:t>                           </a:t>
            </a:r>
            <a:r>
              <a:rPr lang="vi-VN" dirty="0" smtClean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9659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3235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353</Words>
  <Application>Microsoft Office PowerPoint</Application>
  <PresentationFormat>Widescreen</PresentationFormat>
  <Paragraphs>84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MingLiU-ExtB</vt:lpstr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A333</cp:lastModifiedBy>
  <cp:revision>213</cp:revision>
  <cp:lastPrinted>2023-12-14T02:54:12Z</cp:lastPrinted>
  <dcterms:created xsi:type="dcterms:W3CDTF">2018-01-20T02:02:26Z</dcterms:created>
  <dcterms:modified xsi:type="dcterms:W3CDTF">2023-12-29T05:52:55Z</dcterms:modified>
</cp:coreProperties>
</file>