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1" r:id="rId15"/>
    <p:sldId id="27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54C0A-FDC5-4A4D-B341-5A423570F354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60916-262E-49B9-905F-100BDF03E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3625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54C0A-FDC5-4A4D-B341-5A423570F354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60916-262E-49B9-905F-100BDF03E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5261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54C0A-FDC5-4A4D-B341-5A423570F354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60916-262E-49B9-905F-100BDF03E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160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54C0A-FDC5-4A4D-B341-5A423570F354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60916-262E-49B9-905F-100BDF03E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285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54C0A-FDC5-4A4D-B341-5A423570F354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60916-262E-49B9-905F-100BDF03E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272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54C0A-FDC5-4A4D-B341-5A423570F354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60916-262E-49B9-905F-100BDF03E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187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54C0A-FDC5-4A4D-B341-5A423570F354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60916-262E-49B9-905F-100BDF03E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227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54C0A-FDC5-4A4D-B341-5A423570F354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60916-262E-49B9-905F-100BDF03E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19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54C0A-FDC5-4A4D-B341-5A423570F354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60916-262E-49B9-905F-100BDF03E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597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54C0A-FDC5-4A4D-B341-5A423570F354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60916-262E-49B9-905F-100BDF03E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958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54C0A-FDC5-4A4D-B341-5A423570F354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E60916-262E-49B9-905F-100BDF03E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15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454C0A-FDC5-4A4D-B341-5A423570F354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E60916-262E-49B9-905F-100BDF03E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623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4.png"/><Relationship Id="rId4" Type="http://schemas.openxmlformats.org/officeDocument/2006/relationships/image" Target="../media/image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75211" y="2299447"/>
            <a:ext cx="5930153" cy="80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331469" y="779255"/>
            <a:ext cx="752906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7093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43525" y="858090"/>
            <a:ext cx="665797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xé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vàn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04249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5534561"/>
            <a:ext cx="84296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đén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hiếu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7309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00589" y="871538"/>
            <a:ext cx="57200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rộ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hiếu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2401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561140803851461372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7770"/>
            <a:ext cx="12191999" cy="6850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108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3727555494297779574">
            <a:hlinkClick r:id="" action="ppaction://media"/>
            <a:extLst>
              <a:ext uri="{FF2B5EF4-FFF2-40B4-BE49-F238E27FC236}">
                <a16:creationId xmlns:a16="http://schemas.microsoft.com/office/drawing/2014/main" id="{11F38CCB-F598-481F-84F5-23F6BAC035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04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27512" y="1882587"/>
            <a:ext cx="67369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793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3727555494297779574">
            <a:hlinkClick r:id="" action="ppaction://media"/>
            <a:extLst>
              <a:ext uri="{FF2B5EF4-FFF2-40B4-BE49-F238E27FC236}">
                <a16:creationId xmlns:a16="http://schemas.microsoft.com/office/drawing/2014/main" id="{11F38CCB-F598-481F-84F5-23F6BAC035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622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8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803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50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4832471"/>
            <a:ext cx="1219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nọ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túp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lều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lụng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vất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vả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gáy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sang,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khuya</a:t>
            </a:r>
            <a:r>
              <a:rPr lang="en-US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13555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20653" y="4888290"/>
            <a:ext cx="60491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ốm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Con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 Con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4996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9199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vâng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vội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râu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phơ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vội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vã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vội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vội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Thưa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ạ!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Ta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thuôc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Ta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2606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1999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1" y="5657671"/>
            <a:ext cx="12191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Về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đến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nhà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khám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cho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người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mẹ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xong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cụ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già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nói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với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cô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bé</a:t>
            </a:r>
            <a:r>
              <a:rPr lang="en-US" sz="2400" b="1" dirty="0" smtClean="0"/>
              <a:t>: </a:t>
            </a:r>
          </a:p>
          <a:p>
            <a:r>
              <a:rPr lang="en-US" sz="2400" b="1" dirty="0" smtClean="0"/>
              <a:t>- </a:t>
            </a:r>
            <a:r>
              <a:rPr lang="en-US" sz="2400" b="1" dirty="0" err="1" smtClean="0"/>
              <a:t>Mẹ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cháu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bị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bệnh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nặng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lắm</a:t>
            </a:r>
            <a:r>
              <a:rPr lang="en-US" sz="2400" b="1" dirty="0" smtClean="0"/>
              <a:t>, ta </a:t>
            </a:r>
            <a:r>
              <a:rPr lang="en-US" sz="2400" b="1" dirty="0" err="1" smtClean="0"/>
              <a:t>sẽ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cố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chữa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cho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mẹ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cháu</a:t>
            </a:r>
            <a:r>
              <a:rPr lang="en-US" sz="2400" b="1" dirty="0" smtClean="0"/>
              <a:t>. </a:t>
            </a:r>
            <a:r>
              <a:rPr lang="en-US" sz="2400" b="1" dirty="0" err="1" smtClean="0"/>
              <a:t>Bây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giờ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cháu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hãy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đến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gốc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đa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đầu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rừng</a:t>
            </a:r>
            <a:r>
              <a:rPr lang="en-US" sz="2400" b="1" dirty="0" smtClean="0"/>
              <a:t>, ở </a:t>
            </a:r>
            <a:r>
              <a:rPr lang="en-US" sz="2400" b="1" dirty="0" err="1" smtClean="0"/>
              <a:t>gần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đó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có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một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bông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hao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cúc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trắng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cháu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hãy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hái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bông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hoa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mang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về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đây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cho</a:t>
            </a:r>
            <a:r>
              <a:rPr lang="en-US" sz="2400" b="1" dirty="0" smtClean="0"/>
              <a:t> ta.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230968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352145"/>
            <a:ext cx="121919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4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4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4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4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mỏng</a:t>
            </a:r>
            <a:r>
              <a:rPr lang="en-US" sz="24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4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4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24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24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4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mỏi</a:t>
            </a:r>
            <a:r>
              <a:rPr lang="en-US" sz="24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nhừ</a:t>
            </a:r>
            <a:r>
              <a:rPr lang="en-US" sz="24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4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24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4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4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4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bụi</a:t>
            </a:r>
            <a:r>
              <a:rPr lang="en-US" sz="24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4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4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4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4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24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4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24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niu</a:t>
            </a:r>
            <a:r>
              <a:rPr lang="en-US" sz="24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400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5768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395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4313" y="314326"/>
            <a:ext cx="4800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văng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vẳng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tai:</a:t>
            </a:r>
          </a:p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bấy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42268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631</Words>
  <Application>Microsoft Office PowerPoint</Application>
  <PresentationFormat>Widescreen</PresentationFormat>
  <Paragraphs>28</Paragraphs>
  <Slides>15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MyPC</dc:creator>
  <cp:lastModifiedBy>fjd</cp:lastModifiedBy>
  <cp:revision>13</cp:revision>
  <dcterms:created xsi:type="dcterms:W3CDTF">2022-08-01T19:46:52Z</dcterms:created>
  <dcterms:modified xsi:type="dcterms:W3CDTF">2023-12-29T07:05:45Z</dcterms:modified>
</cp:coreProperties>
</file>