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84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88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E3DE1B-CC28-4112-AAC5-544FC9F1F183}" type="datetimeFigureOut">
              <a:rPr lang="en-US" smtClean="0"/>
              <a:pPr/>
              <a:t>9/25/2016</a:t>
            </a:fld>
            <a:endParaRPr lang="en-N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B5E0BD-CDC0-4949-8697-4E7A5D4B2FC2}" type="slidenum">
              <a:rPr lang="en-NZ" smtClean="0"/>
              <a:pPr/>
              <a:t>‹#›</a:t>
            </a:fld>
            <a:endParaRPr lang="en-N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B5E0BD-CDC0-4949-8697-4E7A5D4B2FC2}" type="slidenum">
              <a:rPr lang="en-NZ" smtClean="0"/>
              <a:pPr/>
              <a:t>23</a:t>
            </a:fld>
            <a:endParaRPr lang="en-NZ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DB108FE-58A2-45F0-A81E-C3B5C9298166}" type="slidenum">
              <a:rPr lang="en-US"/>
              <a:pPr/>
              <a:t>26</a:t>
            </a:fld>
            <a:endParaRPr lang="en-US"/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890FB93-05AE-4244-BDDC-DA4AEDE605FB}" type="slidenum">
              <a:rPr lang="en-US"/>
              <a:pPr/>
              <a:t>28</a:t>
            </a:fld>
            <a:endParaRPr lang="en-US"/>
          </a:p>
        </p:txBody>
      </p:sp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13CC5-DC26-410A-9300-E10A36162C18}" type="datetimeFigureOut">
              <a:rPr lang="en-US" smtClean="0"/>
              <a:pPr/>
              <a:t>9/25/2016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D4766-25E5-44B8-9FB4-E4555D312313}" type="slidenum">
              <a:rPr lang="en-NZ" smtClean="0"/>
              <a:pPr/>
              <a:t>‹#›</a:t>
            </a:fld>
            <a:endParaRPr lang="en-N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13CC5-DC26-410A-9300-E10A36162C18}" type="datetimeFigureOut">
              <a:rPr lang="en-US" smtClean="0"/>
              <a:pPr/>
              <a:t>9/25/2016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D4766-25E5-44B8-9FB4-E4555D312313}" type="slidenum">
              <a:rPr lang="en-NZ" smtClean="0"/>
              <a:pPr/>
              <a:t>‹#›</a:t>
            </a:fld>
            <a:endParaRPr lang="en-N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13CC5-DC26-410A-9300-E10A36162C18}" type="datetimeFigureOut">
              <a:rPr lang="en-US" smtClean="0"/>
              <a:pPr/>
              <a:t>9/25/2016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D4766-25E5-44B8-9FB4-E4555D312313}" type="slidenum">
              <a:rPr lang="en-NZ" smtClean="0"/>
              <a:pPr/>
              <a:t>‹#›</a:t>
            </a:fld>
            <a:endParaRPr lang="en-N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13CC5-DC26-410A-9300-E10A36162C18}" type="datetimeFigureOut">
              <a:rPr lang="en-US" smtClean="0"/>
              <a:pPr/>
              <a:t>9/25/2016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D4766-25E5-44B8-9FB4-E4555D312313}" type="slidenum">
              <a:rPr lang="en-NZ" smtClean="0"/>
              <a:pPr/>
              <a:t>‹#›</a:t>
            </a:fld>
            <a:endParaRPr lang="en-N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13CC5-DC26-410A-9300-E10A36162C18}" type="datetimeFigureOut">
              <a:rPr lang="en-US" smtClean="0"/>
              <a:pPr/>
              <a:t>9/25/2016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D4766-25E5-44B8-9FB4-E4555D312313}" type="slidenum">
              <a:rPr lang="en-NZ" smtClean="0"/>
              <a:pPr/>
              <a:t>‹#›</a:t>
            </a:fld>
            <a:endParaRPr lang="en-N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13CC5-DC26-410A-9300-E10A36162C18}" type="datetimeFigureOut">
              <a:rPr lang="en-US" smtClean="0"/>
              <a:pPr/>
              <a:t>9/25/2016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D4766-25E5-44B8-9FB4-E4555D312313}" type="slidenum">
              <a:rPr lang="en-NZ" smtClean="0"/>
              <a:pPr/>
              <a:t>‹#›</a:t>
            </a:fld>
            <a:endParaRPr lang="en-N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13CC5-DC26-410A-9300-E10A36162C18}" type="datetimeFigureOut">
              <a:rPr lang="en-US" smtClean="0"/>
              <a:pPr/>
              <a:t>9/25/2016</a:t>
            </a:fld>
            <a:endParaRPr lang="en-N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D4766-25E5-44B8-9FB4-E4555D312313}" type="slidenum">
              <a:rPr lang="en-NZ" smtClean="0"/>
              <a:pPr/>
              <a:t>‹#›</a:t>
            </a:fld>
            <a:endParaRPr lang="en-N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13CC5-DC26-410A-9300-E10A36162C18}" type="datetimeFigureOut">
              <a:rPr lang="en-US" smtClean="0"/>
              <a:pPr/>
              <a:t>9/25/2016</a:t>
            </a:fld>
            <a:endParaRPr lang="en-N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D4766-25E5-44B8-9FB4-E4555D312313}" type="slidenum">
              <a:rPr lang="en-NZ" smtClean="0"/>
              <a:pPr/>
              <a:t>‹#›</a:t>
            </a:fld>
            <a:endParaRPr lang="en-N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13CC5-DC26-410A-9300-E10A36162C18}" type="datetimeFigureOut">
              <a:rPr lang="en-US" smtClean="0"/>
              <a:pPr/>
              <a:t>9/25/2016</a:t>
            </a:fld>
            <a:endParaRPr lang="en-N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D4766-25E5-44B8-9FB4-E4555D312313}" type="slidenum">
              <a:rPr lang="en-NZ" smtClean="0"/>
              <a:pPr/>
              <a:t>‹#›</a:t>
            </a:fld>
            <a:endParaRPr lang="en-N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13CC5-DC26-410A-9300-E10A36162C18}" type="datetimeFigureOut">
              <a:rPr lang="en-US" smtClean="0"/>
              <a:pPr/>
              <a:t>9/25/2016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D4766-25E5-44B8-9FB4-E4555D312313}" type="slidenum">
              <a:rPr lang="en-NZ" smtClean="0"/>
              <a:pPr/>
              <a:t>‹#›</a:t>
            </a:fld>
            <a:endParaRPr lang="en-N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13CC5-DC26-410A-9300-E10A36162C18}" type="datetimeFigureOut">
              <a:rPr lang="en-US" smtClean="0"/>
              <a:pPr/>
              <a:t>9/25/2016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D4766-25E5-44B8-9FB4-E4555D312313}" type="slidenum">
              <a:rPr lang="en-NZ" smtClean="0"/>
              <a:pPr/>
              <a:t>‹#›</a:t>
            </a:fld>
            <a:endParaRPr lang="en-N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F13CC5-DC26-410A-9300-E10A36162C18}" type="datetimeFigureOut">
              <a:rPr lang="en-US" smtClean="0"/>
              <a:pPr/>
              <a:t>9/25/2016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CD4766-25E5-44B8-9FB4-E4555D312313}" type="slidenum">
              <a:rPr lang="en-NZ" smtClean="0"/>
              <a:pPr/>
              <a:t>‹#›</a:t>
            </a:fld>
            <a:endParaRPr lang="en-N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wmf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hyperlink" Target="http://www.glitter-graphics.com/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slide" Target="slide24.xml"/><Relationship Id="rId4" Type="http://schemas.openxmlformats.org/officeDocument/2006/relationships/image" Target="../media/image19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7" Type="http://schemas.openxmlformats.org/officeDocument/2006/relationships/image" Target="../media/image22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gif"/><Relationship Id="rId5" Type="http://schemas.openxmlformats.org/officeDocument/2006/relationships/image" Target="../media/image21.gif"/><Relationship Id="rId4" Type="http://schemas.openxmlformats.org/officeDocument/2006/relationships/slide" Target="slide2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2" Type="http://schemas.openxmlformats.org/officeDocument/2006/relationships/slide" Target="slide2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gif"/><Relationship Id="rId4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27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gif"/><Relationship Id="rId5" Type="http://schemas.openxmlformats.org/officeDocument/2006/relationships/image" Target="../media/image23.jpeg"/><Relationship Id="rId4" Type="http://schemas.openxmlformats.org/officeDocument/2006/relationships/slide" Target="slide2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Win%208%2032bit%20VS7\Downloads\Nh&#7843;y%20C&#249;ng%20ZinZin.mp3" TargetMode="Externa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28.xml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4" Type="http://schemas.openxmlformats.org/officeDocument/2006/relationships/slide" Target="slide2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slide" Target="slide24.xml"/><Relationship Id="rId4" Type="http://schemas.openxmlformats.org/officeDocument/2006/relationships/image" Target="../media/image24.gi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notesSlide" Target="../notesSlides/notesSlide1.xml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slide" Target="slide25.xml"/><Relationship Id="rId5" Type="http://schemas.openxmlformats.org/officeDocument/2006/relationships/slide" Target="slide26.xml"/><Relationship Id="rId4" Type="http://schemas.openxmlformats.org/officeDocument/2006/relationships/audio" Target="../media/audio7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27.xml"/><Relationship Id="rId7" Type="http://schemas.openxmlformats.org/officeDocument/2006/relationships/image" Target="../media/image7.gif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gif"/><Relationship Id="rId5" Type="http://schemas.openxmlformats.org/officeDocument/2006/relationships/image" Target="../media/image23.jpeg"/><Relationship Id="rId4" Type="http://schemas.openxmlformats.org/officeDocument/2006/relationships/slide" Target="slide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Win%208%2032bit%20VS7\Downloads\B&#244;ng%20H&#7891;ng%20T&#7863;ng%20M&#7865;%20V&#224;%20C&#244;.mp3" TargetMode="External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GIÁO ÁN 5 TUỔI\GA TRÌNH CHIẾU\HINH NEN\images (9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69831" cy="68580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0" y="5562600"/>
            <a:ext cx="9144000" cy="129540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60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6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Mầm</a:t>
            </a:r>
            <a:r>
              <a:rPr lang="en-US" sz="6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non </a:t>
            </a:r>
            <a:r>
              <a:rPr lang="en-US" sz="60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6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Điền</a:t>
            </a:r>
            <a:endParaRPr lang="en-US" sz="6000" b="1" cap="none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6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6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5 </a:t>
            </a:r>
            <a:r>
              <a:rPr lang="en-US" sz="6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6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A</a:t>
            </a:r>
          </a:p>
          <a:p>
            <a:pPr algn="ctr"/>
            <a:r>
              <a:rPr lang="en-US" sz="6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Lĩnh</a:t>
            </a:r>
            <a:r>
              <a:rPr lang="en-US" sz="6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vực</a:t>
            </a:r>
            <a:r>
              <a:rPr lang="en-US" sz="6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PTNN</a:t>
            </a:r>
          </a:p>
          <a:p>
            <a:pPr algn="ctr"/>
            <a:r>
              <a:rPr lang="en-US" sz="6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6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6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6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6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thân</a:t>
            </a:r>
            <a:endParaRPr lang="en-US" sz="60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6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6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6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6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6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quen</a:t>
            </a:r>
            <a:r>
              <a:rPr lang="en-US" sz="6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6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6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6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entury Gothic" pitchFamily="34" charset="0"/>
                <a:cs typeface="Times New Roman" pitchFamily="18" charset="0"/>
              </a:rPr>
              <a:t>a, ă, â</a:t>
            </a:r>
            <a:endParaRPr lang="en-US" sz="60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entury Gothic" pitchFamily="34" charset="0"/>
              <a:cs typeface="Times New Roman" pitchFamily="18" charset="0"/>
            </a:endParaRPr>
          </a:p>
          <a:p>
            <a:pPr algn="ctr"/>
            <a:endParaRPr lang="en-US" sz="6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-19"/>
            <a:chExt cx="5760" cy="4377"/>
          </a:xfrm>
        </p:grpSpPr>
        <p:pic>
          <p:nvPicPr>
            <p:cNvPr id="14352" name="Picture 11" descr="flower[1][1][1][1]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5400000">
              <a:off x="3458" y="2018"/>
              <a:ext cx="4320" cy="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53" name="Picture 12" descr="flower[1][1][1][1]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-5400000">
              <a:off x="-1996" y="2018"/>
              <a:ext cx="4320" cy="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54" name="Picture 13" descr="flower[1][1][1][1]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3979"/>
              <a:ext cx="5760" cy="3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55" name="Picture 14" descr="flower[1][1][1][1]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-19"/>
              <a:ext cx="5760" cy="3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4338" name="WordArt 2"/>
          <p:cNvSpPr>
            <a:spLocks noChangeArrowheads="1" noChangeShapeType="1" noTextEdit="1"/>
          </p:cNvSpPr>
          <p:nvPr/>
        </p:nvSpPr>
        <p:spPr bwMode="auto">
          <a:xfrm>
            <a:off x="3048000" y="1981200"/>
            <a:ext cx="2895600" cy="3352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8000"/>
                </a:solidFill>
                <a:latin typeface="Century Gothic" pitchFamily="34" charset="0"/>
              </a:rPr>
              <a:t>â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8000"/>
              </a:solidFill>
              <a:latin typeface="Century Gothic" pitchFamily="34" charset="0"/>
            </a:endParaRPr>
          </a:p>
        </p:txBody>
      </p:sp>
      <p:pic>
        <p:nvPicPr>
          <p:cNvPr id="14340" name="Picture 4" descr="net chu a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0" y="2819400"/>
            <a:ext cx="2336800" cy="2667000"/>
          </a:xfrm>
          <a:prstGeom prst="rect">
            <a:avLst/>
          </a:prstGeom>
          <a:noFill/>
        </p:spPr>
      </p:pic>
      <p:sp>
        <p:nvSpPr>
          <p:cNvPr id="14341" name="Rectangle 5"/>
          <p:cNvSpPr>
            <a:spLocks noChangeArrowheads="1"/>
          </p:cNvSpPr>
          <p:nvPr/>
        </p:nvSpPr>
        <p:spPr bwMode="auto">
          <a:xfrm>
            <a:off x="5334000" y="2895600"/>
            <a:ext cx="685800" cy="2514600"/>
          </a:xfrm>
          <a:prstGeom prst="rect">
            <a:avLst/>
          </a:prstGeom>
          <a:solidFill>
            <a:srgbClr val="FF66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sz="4800">
              <a:latin typeface=".VnAvant" pitchFamily="34" charset="0"/>
            </a:endParaRPr>
          </a:p>
        </p:txBody>
      </p:sp>
      <p:pic>
        <p:nvPicPr>
          <p:cNvPr id="14342" name="Picture 6" descr="dau mu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05200" y="1752600"/>
            <a:ext cx="2057400" cy="931863"/>
          </a:xfrm>
          <a:prstGeom prst="rect">
            <a:avLst/>
          </a:prstGeom>
          <a:noFill/>
        </p:spPr>
      </p:pic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1571" y="1134"/>
            <a:chExt cx="9550" cy="14580"/>
          </a:xfrm>
        </p:grpSpPr>
        <p:grpSp>
          <p:nvGrpSpPr>
            <p:cNvPr id="4" name="Group 9"/>
            <p:cNvGrpSpPr>
              <a:grpSpLocks/>
            </p:cNvGrpSpPr>
            <p:nvPr/>
          </p:nvGrpSpPr>
          <p:grpSpPr bwMode="auto">
            <a:xfrm>
              <a:off x="1571" y="1134"/>
              <a:ext cx="9550" cy="2700"/>
              <a:chOff x="1288" y="1134"/>
              <a:chExt cx="9550" cy="2010"/>
            </a:xfrm>
          </p:grpSpPr>
          <p:pic>
            <p:nvPicPr>
              <p:cNvPr id="14346" name="Picture 10" descr="POINSET2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288" y="1134"/>
                <a:ext cx="2010" cy="20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4347" name="Picture 11" descr="POINSET2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 rot="5400000">
                <a:off x="8828" y="1134"/>
                <a:ext cx="2010" cy="20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5" name="Group 12"/>
            <p:cNvGrpSpPr>
              <a:grpSpLocks/>
            </p:cNvGrpSpPr>
            <p:nvPr/>
          </p:nvGrpSpPr>
          <p:grpSpPr bwMode="auto">
            <a:xfrm rot="10800000">
              <a:off x="1571" y="13164"/>
              <a:ext cx="9550" cy="2550"/>
              <a:chOff x="1288" y="1134"/>
              <a:chExt cx="9550" cy="2010"/>
            </a:xfrm>
          </p:grpSpPr>
          <p:pic>
            <p:nvPicPr>
              <p:cNvPr id="14349" name="Picture 13" descr="POINSET2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288" y="1134"/>
                <a:ext cx="2010" cy="20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4350" name="Picture 14" descr="POINSET2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 rot="5400000">
                <a:off x="8828" y="1134"/>
                <a:ext cx="2010" cy="20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10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4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5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0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29" dur="500" autoRev="1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0" dur="500" autoRev="1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1" dur="500" autoRev="1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8" grpId="0" animBg="1"/>
      <p:bldP spid="14338" grpId="1" animBg="1"/>
      <p:bldP spid="14341" grpId="0" animBg="1"/>
      <p:bldP spid="14341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2"/>
          <p:cNvSpPr txBox="1">
            <a:spLocks noChangeArrowheads="1"/>
          </p:cNvSpPr>
          <p:nvPr/>
        </p:nvSpPr>
        <p:spPr bwMode="auto">
          <a:xfrm>
            <a:off x="493713" y="752475"/>
            <a:ext cx="2706687" cy="466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30000" b="1" dirty="0">
                <a:solidFill>
                  <a:srgbClr val="FF6600"/>
                </a:solidFill>
                <a:latin typeface=".VnTimeH" pitchFamily="34" charset="0"/>
              </a:rPr>
              <a:t>Â</a:t>
            </a:r>
          </a:p>
        </p:txBody>
      </p:sp>
      <p:sp>
        <p:nvSpPr>
          <p:cNvPr id="15366" name="WordArt 6"/>
          <p:cNvSpPr>
            <a:spLocks noChangeArrowheads="1" noChangeShapeType="1" noTextEdit="1"/>
          </p:cNvSpPr>
          <p:nvPr/>
        </p:nvSpPr>
        <p:spPr bwMode="auto">
          <a:xfrm>
            <a:off x="3962400" y="2514600"/>
            <a:ext cx="1524000" cy="2057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Century Gothic" pitchFamily="34" charset="0"/>
              </a:rPr>
              <a:t>â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00"/>
              </a:solidFill>
              <a:latin typeface="Century Gothic" pitchFamily="34" charset="0"/>
            </a:endParaRP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-19"/>
            <a:chExt cx="5760" cy="4377"/>
          </a:xfrm>
        </p:grpSpPr>
        <p:pic>
          <p:nvPicPr>
            <p:cNvPr id="15368" name="Picture 11" descr="flower[1][1][1][1]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5400000">
              <a:off x="3458" y="2018"/>
              <a:ext cx="4320" cy="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69" name="Picture 12" descr="flower[1][1][1][1]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-5400000">
              <a:off x="-1996" y="2018"/>
              <a:ext cx="4320" cy="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0" name="Picture 13" descr="flower[1][1][1][1]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3979"/>
              <a:ext cx="5760" cy="3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1" name="Picture 14" descr="flower[1][1][1][1]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-19"/>
              <a:ext cx="5760" cy="3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1" name="Rectangle 10"/>
          <p:cNvSpPr/>
          <p:nvPr/>
        </p:nvSpPr>
        <p:spPr>
          <a:xfrm>
            <a:off x="6172200" y="1143000"/>
            <a:ext cx="1733167" cy="470898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0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Vijaya" pitchFamily="34" charset="0"/>
                <a:cs typeface="Vijaya" pitchFamily="34" charset="0"/>
              </a:rPr>
              <a:t>â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1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2" grpId="0"/>
      <p:bldP spid="1536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6600" b="1" u="sng">
                <a:solidFill>
                  <a:srgbClr val="0000FF"/>
                </a:solidFill>
                <a:latin typeface="Times New Roman" pitchFamily="18" charset="0"/>
              </a:rPr>
              <a:t>Phần II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71600"/>
            <a:ext cx="8229600" cy="4525963"/>
          </a:xfrm>
        </p:spPr>
        <p:txBody>
          <a:bodyPr/>
          <a:lstStyle/>
          <a:p>
            <a:pPr algn="ctr">
              <a:lnSpc>
                <a:spcPct val="90000"/>
              </a:lnSpc>
              <a:buFontTx/>
              <a:buNone/>
            </a:pPr>
            <a:endParaRPr lang="en-US" sz="1800" dirty="0">
              <a:latin typeface="Times New Roman" pitchFamily="18" charset="0"/>
            </a:endParaRPr>
          </a:p>
          <a:p>
            <a:pPr algn="ctr">
              <a:lnSpc>
                <a:spcPct val="90000"/>
              </a:lnSpc>
              <a:buFontTx/>
              <a:buNone/>
            </a:pPr>
            <a:r>
              <a:rPr lang="en-US" sz="8000" b="1" dirty="0">
                <a:solidFill>
                  <a:srgbClr val="FF00FF"/>
                </a:solidFill>
                <a:latin typeface="Times New Roman" pitchFamily="18" charset="0"/>
              </a:rPr>
              <a:t>So </a:t>
            </a:r>
            <a:r>
              <a:rPr lang="en-US" sz="8000" b="1" dirty="0" err="1">
                <a:solidFill>
                  <a:srgbClr val="FF00FF"/>
                </a:solidFill>
                <a:latin typeface="Times New Roman" pitchFamily="18" charset="0"/>
              </a:rPr>
              <a:t>sánh</a:t>
            </a:r>
            <a:r>
              <a:rPr lang="en-US" sz="8000" b="1" dirty="0">
                <a:solidFill>
                  <a:srgbClr val="FF00FF"/>
                </a:solidFill>
                <a:latin typeface="Times New Roman" pitchFamily="18" charset="0"/>
              </a:rPr>
              <a:t> </a:t>
            </a:r>
            <a:r>
              <a:rPr lang="en-US" sz="8000" b="1" dirty="0" err="1">
                <a:solidFill>
                  <a:srgbClr val="FF00FF"/>
                </a:solidFill>
                <a:latin typeface="Times New Roman" pitchFamily="18" charset="0"/>
              </a:rPr>
              <a:t>giống</a:t>
            </a:r>
            <a:r>
              <a:rPr lang="en-US" sz="8000" b="1" dirty="0">
                <a:solidFill>
                  <a:srgbClr val="FF00FF"/>
                </a:solidFill>
                <a:latin typeface="Times New Roman" pitchFamily="18" charset="0"/>
              </a:rPr>
              <a:t> </a:t>
            </a:r>
            <a:r>
              <a:rPr lang="en-US" sz="8000" b="1" dirty="0" err="1">
                <a:solidFill>
                  <a:srgbClr val="FF00FF"/>
                </a:solidFill>
                <a:latin typeface="Times New Roman" pitchFamily="18" charset="0"/>
              </a:rPr>
              <a:t>và</a:t>
            </a:r>
            <a:r>
              <a:rPr lang="en-US" sz="8000" b="1" dirty="0">
                <a:solidFill>
                  <a:srgbClr val="FF00FF"/>
                </a:solidFill>
                <a:latin typeface="Times New Roman" pitchFamily="18" charset="0"/>
              </a:rPr>
              <a:t> </a:t>
            </a:r>
            <a:r>
              <a:rPr lang="en-US" sz="8000" b="1" dirty="0" err="1">
                <a:solidFill>
                  <a:srgbClr val="FF00FF"/>
                </a:solidFill>
                <a:latin typeface="Times New Roman" pitchFamily="18" charset="0"/>
              </a:rPr>
              <a:t>khác</a:t>
            </a:r>
            <a:r>
              <a:rPr lang="en-US" sz="8000" b="1" dirty="0">
                <a:solidFill>
                  <a:srgbClr val="FF00FF"/>
                </a:solidFill>
                <a:latin typeface="Times New Roman" pitchFamily="18" charset="0"/>
              </a:rPr>
              <a:t> </a:t>
            </a:r>
            <a:r>
              <a:rPr lang="en-US" sz="8000" b="1" dirty="0" err="1">
                <a:solidFill>
                  <a:srgbClr val="FF00FF"/>
                </a:solidFill>
                <a:latin typeface="Times New Roman" pitchFamily="18" charset="0"/>
              </a:rPr>
              <a:t>nhau</a:t>
            </a:r>
            <a:r>
              <a:rPr lang="en-US" sz="8000" b="1" dirty="0">
                <a:solidFill>
                  <a:srgbClr val="FF00FF"/>
                </a:solidFill>
                <a:latin typeface="Times New Roman" pitchFamily="18" charset="0"/>
              </a:rPr>
              <a:t> </a:t>
            </a:r>
            <a:r>
              <a:rPr lang="en-US" sz="8000" b="1" dirty="0" err="1">
                <a:solidFill>
                  <a:srgbClr val="FF00FF"/>
                </a:solidFill>
                <a:latin typeface="Times New Roman" pitchFamily="18" charset="0"/>
              </a:rPr>
              <a:t>giữa</a:t>
            </a:r>
            <a:r>
              <a:rPr lang="en-US" sz="7200" b="1" dirty="0">
                <a:solidFill>
                  <a:schemeClr val="tx2"/>
                </a:solidFill>
                <a:latin typeface="Times New Roman" pitchFamily="18" charset="0"/>
              </a:rPr>
              <a:t> </a:t>
            </a:r>
          </a:p>
          <a:p>
            <a:pPr algn="ctr">
              <a:lnSpc>
                <a:spcPct val="90000"/>
              </a:lnSpc>
              <a:buFontTx/>
              <a:buNone/>
            </a:pPr>
            <a:r>
              <a:rPr lang="en-US" sz="9600" b="1" dirty="0">
                <a:solidFill>
                  <a:srgbClr val="FF0000"/>
                </a:solidFill>
                <a:latin typeface="Century Gothic" pitchFamily="34" charset="0"/>
              </a:rPr>
              <a:t>a</a:t>
            </a:r>
            <a:r>
              <a:rPr lang="en-US" sz="9600" b="1" dirty="0">
                <a:solidFill>
                  <a:srgbClr val="FF0000"/>
                </a:solidFill>
                <a:latin typeface=".VnAvant" pitchFamily="34" charset="0"/>
              </a:rPr>
              <a:t> - </a:t>
            </a:r>
            <a:r>
              <a:rPr lang="en-US" sz="9600" b="1" dirty="0" smtClean="0">
                <a:solidFill>
                  <a:srgbClr val="FF0000"/>
                </a:solidFill>
                <a:latin typeface="Century Gothic" pitchFamily="34" charset="0"/>
              </a:rPr>
              <a:t>ă</a:t>
            </a:r>
            <a:r>
              <a:rPr lang="en-US" sz="96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9600" b="1" dirty="0">
                <a:solidFill>
                  <a:srgbClr val="FF0000"/>
                </a:solidFill>
                <a:latin typeface=".VnAvant" pitchFamily="34" charset="0"/>
              </a:rPr>
              <a:t>- </a:t>
            </a:r>
            <a:r>
              <a:rPr lang="en-US" sz="9600" b="1" dirty="0" smtClean="0">
                <a:solidFill>
                  <a:srgbClr val="FF0000"/>
                </a:solidFill>
                <a:latin typeface="Century Gothic" pitchFamily="34" charset="0"/>
              </a:rPr>
              <a:t>â</a:t>
            </a:r>
            <a:endParaRPr lang="en-US" sz="9600" b="1" dirty="0">
              <a:solidFill>
                <a:srgbClr val="FF0000"/>
              </a:solidFill>
              <a:latin typeface="Century Gothic" pitchFamily="34" charset="0"/>
            </a:endParaRPr>
          </a:p>
        </p:txBody>
      </p:sp>
      <p:grpSp>
        <p:nvGrpSpPr>
          <p:cNvPr id="2" name="Group 29"/>
          <p:cNvGrpSpPr>
            <a:grpSpLocks/>
          </p:cNvGrpSpPr>
          <p:nvPr/>
        </p:nvGrpSpPr>
        <p:grpSpPr bwMode="auto">
          <a:xfrm>
            <a:off x="0" y="0"/>
            <a:ext cx="9144000" cy="7086600"/>
            <a:chOff x="0" y="0"/>
            <a:chExt cx="5760" cy="4320"/>
          </a:xfrm>
        </p:grpSpPr>
        <p:grpSp>
          <p:nvGrpSpPr>
            <p:cNvPr id="3" name="Group 16"/>
            <p:cNvGrpSpPr>
              <a:grpSpLocks/>
            </p:cNvGrpSpPr>
            <p:nvPr/>
          </p:nvGrpSpPr>
          <p:grpSpPr bwMode="auto">
            <a:xfrm>
              <a:off x="0" y="0"/>
              <a:ext cx="340" cy="4320"/>
              <a:chOff x="0" y="0"/>
              <a:chExt cx="540" cy="4320"/>
            </a:xfrm>
          </p:grpSpPr>
          <p:pic>
            <p:nvPicPr>
              <p:cNvPr id="17414" name="Picture 13" descr="33720xmr97sdczd">
                <a:hlinkClick r:id="rId2"/>
              </p:cNvPr>
              <p:cNvPicPr>
                <a:picLocks noChangeAspect="1" noChangeArrowheads="1" noCrop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0" y="0"/>
                <a:ext cx="540" cy="14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415" name="Picture 14" descr="33720xmr97sdczd">
                <a:hlinkClick r:id="rId2"/>
              </p:cNvPr>
              <p:cNvPicPr>
                <a:picLocks noChangeAspect="1" noChangeArrowheads="1" noCrop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0" y="1434"/>
                <a:ext cx="540" cy="14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416" name="Picture 15" descr="33720xmr97sdczd">
                <a:hlinkClick r:id="rId2"/>
              </p:cNvPr>
              <p:cNvPicPr>
                <a:picLocks noChangeAspect="1" noChangeArrowheads="1" noCrop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0" y="2880"/>
                <a:ext cx="540" cy="14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4" name="Group 17"/>
            <p:cNvGrpSpPr>
              <a:grpSpLocks/>
            </p:cNvGrpSpPr>
            <p:nvPr/>
          </p:nvGrpSpPr>
          <p:grpSpPr bwMode="auto">
            <a:xfrm>
              <a:off x="5465" y="0"/>
              <a:ext cx="295" cy="4320"/>
              <a:chOff x="0" y="0"/>
              <a:chExt cx="540" cy="4320"/>
            </a:xfrm>
          </p:grpSpPr>
          <p:pic>
            <p:nvPicPr>
              <p:cNvPr id="17418" name="Picture 18" descr="33720xmr97sdczd">
                <a:hlinkClick r:id="rId2"/>
              </p:cNvPr>
              <p:cNvPicPr>
                <a:picLocks noChangeAspect="1" noChangeArrowheads="1" noCrop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0" y="0"/>
                <a:ext cx="540" cy="14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419" name="Picture 19" descr="33720xmr97sdczd">
                <a:hlinkClick r:id="rId2"/>
              </p:cNvPr>
              <p:cNvPicPr>
                <a:picLocks noChangeAspect="1" noChangeArrowheads="1" noCrop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0" y="1434"/>
                <a:ext cx="540" cy="14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420" name="Picture 20" descr="33720xmr97sdczd">
                <a:hlinkClick r:id="rId2"/>
              </p:cNvPr>
              <p:cNvPicPr>
                <a:picLocks noChangeAspect="1" noChangeArrowheads="1" noCrop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0" y="2880"/>
                <a:ext cx="540" cy="14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5" name="Group 21"/>
            <p:cNvGrpSpPr>
              <a:grpSpLocks/>
            </p:cNvGrpSpPr>
            <p:nvPr/>
          </p:nvGrpSpPr>
          <p:grpSpPr bwMode="auto">
            <a:xfrm rot="-5400000">
              <a:off x="2792" y="1704"/>
              <a:ext cx="268" cy="4717"/>
              <a:chOff x="0" y="0"/>
              <a:chExt cx="540" cy="4320"/>
            </a:xfrm>
          </p:grpSpPr>
          <p:pic>
            <p:nvPicPr>
              <p:cNvPr id="17422" name="Picture 22" descr="33720xmr97sdczd">
                <a:hlinkClick r:id="rId2"/>
              </p:cNvPr>
              <p:cNvPicPr>
                <a:picLocks noChangeAspect="1" noChangeArrowheads="1" noCrop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0" y="0"/>
                <a:ext cx="540" cy="14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423" name="Picture 23" descr="33720xmr97sdczd">
                <a:hlinkClick r:id="rId2"/>
              </p:cNvPr>
              <p:cNvPicPr>
                <a:picLocks noChangeAspect="1" noChangeArrowheads="1" noCrop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0" y="1434"/>
                <a:ext cx="540" cy="14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424" name="Picture 24" descr="33720xmr97sdczd">
                <a:hlinkClick r:id="rId2"/>
              </p:cNvPr>
              <p:cNvPicPr>
                <a:picLocks noChangeAspect="1" noChangeArrowheads="1" noCrop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0" y="2880"/>
                <a:ext cx="540" cy="14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6" name="Group 25"/>
            <p:cNvGrpSpPr>
              <a:grpSpLocks/>
            </p:cNvGrpSpPr>
            <p:nvPr/>
          </p:nvGrpSpPr>
          <p:grpSpPr bwMode="auto">
            <a:xfrm rot="-5400000">
              <a:off x="2812" y="-2126"/>
              <a:ext cx="227" cy="4717"/>
              <a:chOff x="0" y="0"/>
              <a:chExt cx="540" cy="4320"/>
            </a:xfrm>
          </p:grpSpPr>
          <p:pic>
            <p:nvPicPr>
              <p:cNvPr id="17426" name="Picture 26" descr="33720xmr97sdczd">
                <a:hlinkClick r:id="rId2"/>
              </p:cNvPr>
              <p:cNvPicPr>
                <a:picLocks noChangeAspect="1" noChangeArrowheads="1" noCrop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0" y="0"/>
                <a:ext cx="540" cy="14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427" name="Picture 27" descr="33720xmr97sdczd">
                <a:hlinkClick r:id="rId2"/>
              </p:cNvPr>
              <p:cNvPicPr>
                <a:picLocks noChangeAspect="1" noChangeArrowheads="1" noCrop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0" y="1434"/>
                <a:ext cx="540" cy="14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428" name="Picture 28" descr="33720xmr97sdczd">
                <a:hlinkClick r:id="rId2"/>
              </p:cNvPr>
              <p:cNvPicPr>
                <a:picLocks noChangeAspect="1" noChangeArrowheads="1" noCrop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0" y="2880"/>
                <a:ext cx="540" cy="14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1000"/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1000"/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WordArt 2"/>
          <p:cNvSpPr>
            <a:spLocks noChangeArrowheads="1" noChangeShapeType="1" noTextEdit="1"/>
          </p:cNvSpPr>
          <p:nvPr/>
        </p:nvSpPr>
        <p:spPr bwMode="auto">
          <a:xfrm>
            <a:off x="3352800" y="1905000"/>
            <a:ext cx="2209800" cy="2819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smtClean="0">
                <a:ln w="9525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Century Gothic" pitchFamily="34" charset="0"/>
              </a:rPr>
              <a:t>ă</a:t>
            </a:r>
            <a:endParaRPr lang="en-US" sz="3600" b="1" kern="10" dirty="0">
              <a:ln w="9525">
                <a:solidFill>
                  <a:srgbClr val="800080"/>
                </a:solidFill>
                <a:round/>
                <a:headEnd/>
                <a:tailEnd/>
              </a:ln>
              <a:solidFill>
                <a:srgbClr val="FFFF00"/>
              </a:solidFill>
              <a:latin typeface="Century Gothic" pitchFamily="34" charset="0"/>
            </a:endParaRPr>
          </a:p>
        </p:txBody>
      </p:sp>
      <p:sp>
        <p:nvSpPr>
          <p:cNvPr id="18435" name="WordArt 3"/>
          <p:cNvSpPr>
            <a:spLocks noChangeArrowheads="1" noChangeShapeType="1" noTextEdit="1"/>
          </p:cNvSpPr>
          <p:nvPr/>
        </p:nvSpPr>
        <p:spPr bwMode="auto">
          <a:xfrm>
            <a:off x="381000" y="2667000"/>
            <a:ext cx="2209800" cy="2057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Century Gothic" pitchFamily="34" charset="0"/>
              </a:rPr>
              <a:t>a</a:t>
            </a:r>
          </a:p>
        </p:txBody>
      </p:sp>
      <p:pic>
        <p:nvPicPr>
          <p:cNvPr id="18436" name="Picture 4" descr="net chu a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2590800"/>
            <a:ext cx="1828800" cy="2209800"/>
          </a:xfrm>
          <a:prstGeom prst="rect">
            <a:avLst/>
          </a:prstGeom>
          <a:noFill/>
        </p:spPr>
      </p:pic>
      <p:sp>
        <p:nvSpPr>
          <p:cNvPr id="18437" name="WordArt 5"/>
          <p:cNvSpPr>
            <a:spLocks noChangeArrowheads="1" noChangeShapeType="1" noTextEdit="1"/>
          </p:cNvSpPr>
          <p:nvPr/>
        </p:nvSpPr>
        <p:spPr bwMode="auto">
          <a:xfrm>
            <a:off x="6477000" y="2057400"/>
            <a:ext cx="2133600" cy="2667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Century Gothic" pitchFamily="34" charset="0"/>
              </a:rPr>
              <a:t>â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FF"/>
              </a:solidFill>
              <a:latin typeface="Century Gothic" pitchFamily="34" charset="0"/>
            </a:endParaRPr>
          </a:p>
        </p:txBody>
      </p:sp>
      <p:pic>
        <p:nvPicPr>
          <p:cNvPr id="18438" name="Picture 6" descr="net chu a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6600" y="2667000"/>
            <a:ext cx="1905000" cy="2209800"/>
          </a:xfrm>
          <a:prstGeom prst="rect">
            <a:avLst/>
          </a:prstGeom>
          <a:noFill/>
        </p:spPr>
      </p:pic>
      <p:pic>
        <p:nvPicPr>
          <p:cNvPr id="18439" name="Picture 7" descr="net chu a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00800" y="2743200"/>
            <a:ext cx="1828800" cy="2133600"/>
          </a:xfrm>
          <a:prstGeom prst="rect">
            <a:avLst/>
          </a:prstGeom>
          <a:noFill/>
        </p:spPr>
      </p:pic>
      <p:sp>
        <p:nvSpPr>
          <p:cNvPr id="18440" name="Rectangle 8"/>
          <p:cNvSpPr>
            <a:spLocks noChangeArrowheads="1"/>
          </p:cNvSpPr>
          <p:nvPr/>
        </p:nvSpPr>
        <p:spPr bwMode="auto">
          <a:xfrm>
            <a:off x="5105400" y="2819400"/>
            <a:ext cx="533400" cy="1933575"/>
          </a:xfrm>
          <a:prstGeom prst="rect">
            <a:avLst/>
          </a:prstGeom>
          <a:solidFill>
            <a:srgbClr val="3399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sz="4800">
              <a:latin typeface=".VnAvant" pitchFamily="34" charset="0"/>
            </a:endParaRPr>
          </a:p>
        </p:txBody>
      </p:sp>
      <p:sp>
        <p:nvSpPr>
          <p:cNvPr id="18441" name="Rectangle 9"/>
          <p:cNvSpPr>
            <a:spLocks noChangeArrowheads="1"/>
          </p:cNvSpPr>
          <p:nvPr/>
        </p:nvSpPr>
        <p:spPr bwMode="auto">
          <a:xfrm>
            <a:off x="8153400" y="2819400"/>
            <a:ext cx="533400" cy="1943100"/>
          </a:xfrm>
          <a:prstGeom prst="rect">
            <a:avLst/>
          </a:prstGeom>
          <a:solidFill>
            <a:srgbClr val="3399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sz="4800">
              <a:latin typeface=".VnAvant" pitchFamily="34" charset="0"/>
            </a:endParaRPr>
          </a:p>
        </p:txBody>
      </p:sp>
      <p:sp>
        <p:nvSpPr>
          <p:cNvPr id="18442" name="Rectangle 10"/>
          <p:cNvSpPr>
            <a:spLocks noChangeArrowheads="1"/>
          </p:cNvSpPr>
          <p:nvPr/>
        </p:nvSpPr>
        <p:spPr bwMode="auto">
          <a:xfrm>
            <a:off x="2133600" y="2743200"/>
            <a:ext cx="533400" cy="1933575"/>
          </a:xfrm>
          <a:prstGeom prst="rect">
            <a:avLst/>
          </a:prstGeom>
          <a:solidFill>
            <a:srgbClr val="3399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sz="4800">
              <a:latin typeface=".VnAvant" pitchFamily="34" charset="0"/>
            </a:endParaRPr>
          </a:p>
        </p:txBody>
      </p:sp>
      <p:pic>
        <p:nvPicPr>
          <p:cNvPr id="18443" name="Picture 11" descr="dau mu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57600" y="1981200"/>
            <a:ext cx="1600200" cy="658813"/>
          </a:xfrm>
          <a:prstGeom prst="rect">
            <a:avLst/>
          </a:prstGeom>
          <a:noFill/>
        </p:spPr>
      </p:pic>
      <p:pic>
        <p:nvPicPr>
          <p:cNvPr id="18444" name="Picture 12" descr="dau mu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675568">
            <a:off x="6792270" y="2007198"/>
            <a:ext cx="1447800" cy="604838"/>
          </a:xfrm>
          <a:prstGeom prst="rect">
            <a:avLst/>
          </a:prstGeom>
          <a:noFill/>
        </p:spPr>
      </p:pic>
      <p:pic>
        <p:nvPicPr>
          <p:cNvPr id="18445" name="Picture 13" descr="nen slid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10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1000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1000"/>
                                        <p:tgtEl>
                                          <p:spTgt spid="18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8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8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8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9" dur="500"/>
                                        <p:tgtEl>
                                          <p:spTgt spid="18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3" dur="500"/>
                                        <p:tgtEl>
                                          <p:spTgt spid="18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22" presetClass="exit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6" dur="5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9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52" dur="5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7" dur="500" fill="hold"/>
                                        <p:tgtEl>
                                          <p:spTgt spid="184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184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184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1" dur="500" fill="hold"/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184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184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5" dur="500" fill="hold"/>
                                        <p:tgtEl>
                                          <p:spTgt spid="184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184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184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4" grpId="0" animBg="1"/>
      <p:bldP spid="18434" grpId="1" animBg="1"/>
      <p:bldP spid="18435" grpId="0" animBg="1"/>
      <p:bldP spid="18435" grpId="1" animBg="1"/>
      <p:bldP spid="18437" grpId="0" animBg="1"/>
      <p:bldP spid="18437" grpId="1" animBg="1"/>
      <p:bldP spid="18440" grpId="0" animBg="1"/>
      <p:bldP spid="18440" grpId="1" animBg="1"/>
      <p:bldP spid="18441" grpId="0" animBg="1"/>
      <p:bldP spid="18441" grpId="1" animBg="1"/>
      <p:bldP spid="18442" grpId="0" animBg="1"/>
      <p:bldP spid="18442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8" name="Picture 3" descr="Frames PPT 0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3" name="Text Box 3"/>
          <p:cNvSpPr txBox="1">
            <a:spLocks noChangeArrowheads="1"/>
          </p:cNvSpPr>
          <p:nvPr/>
        </p:nvSpPr>
        <p:spPr bwMode="auto">
          <a:xfrm>
            <a:off x="2819400" y="1676400"/>
            <a:ext cx="2895600" cy="477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0700" b="1" dirty="0" smtClean="0">
                <a:solidFill>
                  <a:srgbClr val="FF0000"/>
                </a:solidFill>
                <a:latin typeface="Century Gothic" pitchFamily="34" charset="0"/>
              </a:rPr>
              <a:t>ă</a:t>
            </a:r>
            <a:endParaRPr lang="en-US" sz="30700" b="1" dirty="0">
              <a:solidFill>
                <a:srgbClr val="FF0000"/>
              </a:solidFill>
              <a:latin typeface="Century Gothic" pitchFamily="34" charset="0"/>
            </a:endParaRPr>
          </a:p>
        </p:txBody>
      </p:sp>
      <p:sp>
        <p:nvSpPr>
          <p:cNvPr id="51205" name="Text Box 5"/>
          <p:cNvSpPr txBox="1">
            <a:spLocks noChangeArrowheads="1"/>
          </p:cNvSpPr>
          <p:nvPr/>
        </p:nvSpPr>
        <p:spPr bwMode="auto">
          <a:xfrm>
            <a:off x="0" y="425450"/>
            <a:ext cx="8915400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6600" b="1" dirty="0" err="1" smtClean="0">
                <a:solidFill>
                  <a:srgbClr val="6600CC"/>
                </a:solidFill>
                <a:latin typeface="Century Gothic" pitchFamily="34" charset="0"/>
                <a:cs typeface="Times New Roman" pitchFamily="18" charset="0"/>
              </a:rPr>
              <a:t>Ôn</a:t>
            </a:r>
            <a:r>
              <a:rPr lang="en-US" sz="6600" b="1" dirty="0" smtClean="0">
                <a:solidFill>
                  <a:srgbClr val="6600CC"/>
                </a:solidFill>
                <a:latin typeface="Century Gothic" pitchFamily="34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solidFill>
                  <a:srgbClr val="6600CC"/>
                </a:solidFill>
                <a:latin typeface="Century Gothic" pitchFamily="34" charset="0"/>
                <a:cs typeface="Times New Roman" pitchFamily="18" charset="0"/>
              </a:rPr>
              <a:t>phát</a:t>
            </a:r>
            <a:r>
              <a:rPr lang="en-US" sz="6600" b="1" dirty="0" smtClean="0">
                <a:solidFill>
                  <a:srgbClr val="6600CC"/>
                </a:solidFill>
                <a:latin typeface="Century Gothic" pitchFamily="34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solidFill>
                  <a:srgbClr val="6600CC"/>
                </a:solidFill>
                <a:latin typeface="Century Gothic" pitchFamily="34" charset="0"/>
                <a:cs typeface="Times New Roman" pitchFamily="18" charset="0"/>
              </a:rPr>
              <a:t>âm</a:t>
            </a:r>
            <a:r>
              <a:rPr lang="en-US" sz="6600" b="1" dirty="0" smtClean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6600" b="1" dirty="0" smtClean="0">
                <a:solidFill>
                  <a:srgbClr val="6600CC"/>
                </a:solidFill>
                <a:latin typeface="Century Gothic" pitchFamily="34" charset="0"/>
                <a:cs typeface="Times New Roman" pitchFamily="18" charset="0"/>
              </a:rPr>
              <a:t>a</a:t>
            </a:r>
            <a:r>
              <a:rPr lang="en-US" sz="6600" b="1" dirty="0" smtClean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6600" b="1" dirty="0" smtClean="0">
                <a:solidFill>
                  <a:srgbClr val="6600CC"/>
                </a:solidFill>
                <a:latin typeface="Century Gothic" pitchFamily="34" charset="0"/>
                <a:cs typeface="Times New Roman" pitchFamily="18" charset="0"/>
              </a:rPr>
              <a:t>ă</a:t>
            </a:r>
            <a:r>
              <a:rPr lang="en-US" sz="6600" b="1" dirty="0" smtClean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6600" b="1" dirty="0" smtClean="0">
                <a:solidFill>
                  <a:srgbClr val="6600CC"/>
                </a:solidFill>
                <a:latin typeface="Century Gothic" pitchFamily="34" charset="0"/>
                <a:cs typeface="Times New Roman" pitchFamily="18" charset="0"/>
              </a:rPr>
              <a:t>â</a:t>
            </a:r>
            <a:endParaRPr lang="en-US" sz="1400" b="1" dirty="0">
              <a:latin typeface="Century Gothic" pitchFamily="34" charset="0"/>
              <a:cs typeface="Times New Roman" pitchFamily="18" charset="0"/>
            </a:endParaRPr>
          </a:p>
        </p:txBody>
      </p:sp>
      <p:sp>
        <p:nvSpPr>
          <p:cNvPr id="51206" name="Text Box 6"/>
          <p:cNvSpPr txBox="1">
            <a:spLocks noChangeArrowheads="1"/>
          </p:cNvSpPr>
          <p:nvPr/>
        </p:nvSpPr>
        <p:spPr bwMode="auto">
          <a:xfrm>
            <a:off x="0" y="1524000"/>
            <a:ext cx="3657600" cy="477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0700" b="1" dirty="0" smtClean="0">
                <a:solidFill>
                  <a:srgbClr val="FF00FF"/>
                </a:solidFill>
                <a:latin typeface="Century Gothic" pitchFamily="34" charset="0"/>
              </a:rPr>
              <a:t>a</a:t>
            </a:r>
            <a:endParaRPr lang="en-US" sz="30700" b="1" dirty="0">
              <a:solidFill>
                <a:srgbClr val="FF00FF"/>
              </a:solidFill>
              <a:latin typeface="Century Gothic" pitchFamily="34" charset="0"/>
            </a:endParaRPr>
          </a:p>
        </p:txBody>
      </p:sp>
      <p:pic>
        <p:nvPicPr>
          <p:cNvPr id="51207" name="Picture 2" descr="ar_06_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1600" y="1600200"/>
            <a:ext cx="6629400" cy="473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Frames PPT 0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5867400" y="1676400"/>
            <a:ext cx="2783134" cy="48167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0700" b="1" dirty="0" smtClean="0">
                <a:solidFill>
                  <a:srgbClr val="FF0000"/>
                </a:solidFill>
                <a:latin typeface="Century Gothic" pitchFamily="34" charset="0"/>
              </a:rPr>
              <a:t>â</a:t>
            </a:r>
            <a:endParaRPr lang="en-US" sz="30700" b="1" dirty="0">
              <a:solidFill>
                <a:srgbClr val="FF0000"/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512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5120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51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51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1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1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8" dur="1000"/>
                                        <p:tgtEl>
                                          <p:spTgt spid="51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12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12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1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512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512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12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12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12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12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512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512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512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800" decel="100000"/>
                                        <p:tgtEl>
                                          <p:spTgt spid="512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5120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51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800" decel="100000" fill="hold"/>
                                        <p:tgtEl>
                                          <p:spTgt spid="51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512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512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512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800" decel="100000"/>
                                        <p:tgtEl>
                                          <p:spTgt spid="512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800" decel="100000" fill="hold"/>
                                        <p:tgtEl>
                                          <p:spTgt spid="512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800" decel="100000" fill="hold"/>
                                        <p:tgtEl>
                                          <p:spTgt spid="512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800" decel="100000" fill="hold"/>
                                        <p:tgtEl>
                                          <p:spTgt spid="512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512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512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512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512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512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51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51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3" grpId="0"/>
      <p:bldP spid="51203" grpId="1"/>
      <p:bldP spid="51203" grpId="2"/>
      <p:bldP spid="51203" grpId="3"/>
      <p:bldP spid="51203" grpId="4"/>
      <p:bldP spid="51205" grpId="0"/>
      <p:bldP spid="51206" grpId="0" build="allAtOnce"/>
      <p:bldP spid="51206" grpId="1" build="allAtOnce"/>
      <p:bldP spid="51206" grpId="2" build="allAtOnce"/>
      <p:bldP spid="51206" grpId="3" build="allAtOnce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-19"/>
            <a:chExt cx="5760" cy="4377"/>
          </a:xfrm>
        </p:grpSpPr>
        <p:pic>
          <p:nvPicPr>
            <p:cNvPr id="53261" name="Picture 11" descr="flower[1][1][1][1]"/>
            <p:cNvPicPr>
              <a:picLocks noChangeAspect="1" noChangeArrowheads="1" noCrop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5400000">
              <a:off x="3458" y="2018"/>
              <a:ext cx="4320" cy="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3262" name="Picture 12" descr="flower[1][1][1][1]"/>
            <p:cNvPicPr>
              <a:picLocks noChangeAspect="1" noChangeArrowheads="1" noCrop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-5400000">
              <a:off x="-1996" y="2018"/>
              <a:ext cx="4320" cy="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3263" name="Picture 13" descr="flower[1][1][1][1]"/>
            <p:cNvPicPr>
              <a:picLocks noChangeAspect="1" noChangeArrowheads="1" noCrop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3979"/>
              <a:ext cx="5760" cy="3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3264" name="Picture 14" descr="flower[1][1][1][1]"/>
            <p:cNvPicPr>
              <a:picLocks noChangeAspect="1" noChangeArrowheads="1" noCrop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-19"/>
              <a:ext cx="5760" cy="3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32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28600" y="2819400"/>
            <a:ext cx="1371600" cy="1447800"/>
          </a:xfrm>
          <a:gradFill rotWithShape="1">
            <a:gsLst>
              <a:gs pos="0">
                <a:srgbClr val="66FF33"/>
              </a:gs>
              <a:gs pos="50000">
                <a:schemeClr val="bg1"/>
              </a:gs>
              <a:gs pos="100000">
                <a:srgbClr val="66FF33"/>
              </a:gs>
            </a:gsLst>
            <a:lin ang="5400000" scaled="1"/>
          </a:gradFill>
          <a:ln w="28575"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en-US" sz="9600" dirty="0" smtClean="0">
                <a:solidFill>
                  <a:srgbClr val="FF0000"/>
                </a:solidFill>
                <a:latin typeface="Century Gothic" pitchFamily="34" charset="0"/>
              </a:rPr>
              <a:t>ô</a:t>
            </a:r>
            <a:endParaRPr lang="en-US" sz="9600" dirty="0">
              <a:solidFill>
                <a:srgbClr val="FF0000"/>
              </a:solidFill>
              <a:latin typeface="Century Gothic" pitchFamily="34" charset="0"/>
            </a:endParaRPr>
          </a:p>
        </p:txBody>
      </p:sp>
      <p:sp>
        <p:nvSpPr>
          <p:cNvPr id="532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667000" y="914400"/>
            <a:ext cx="4876800" cy="914400"/>
          </a:xfrm>
        </p:spPr>
        <p:txBody>
          <a:bodyPr>
            <a:normAutofit fontScale="92500" lnSpcReduction="20000"/>
          </a:bodyPr>
          <a:lstStyle/>
          <a:p>
            <a:r>
              <a:rPr lang="en-US" sz="6600" i="1" dirty="0" err="1" smtClean="0">
                <a:solidFill>
                  <a:srgbClr val="0000FF"/>
                </a:solidFill>
                <a:latin typeface="Century Gothic" pitchFamily="34" charset="0"/>
              </a:rPr>
              <a:t>Trò</a:t>
            </a:r>
            <a:r>
              <a:rPr lang="en-US" sz="6600" i="1" dirty="0" smtClean="0">
                <a:solidFill>
                  <a:srgbClr val="0000FF"/>
                </a:solidFill>
                <a:latin typeface="Century Gothic" pitchFamily="34" charset="0"/>
              </a:rPr>
              <a:t> </a:t>
            </a:r>
            <a:r>
              <a:rPr lang="en-US" sz="6600" i="1" dirty="0" err="1" smtClean="0">
                <a:solidFill>
                  <a:srgbClr val="0000FF"/>
                </a:solidFill>
                <a:latin typeface="Century Gothic" pitchFamily="34" charset="0"/>
              </a:rPr>
              <a:t>chơi</a:t>
            </a:r>
            <a:r>
              <a:rPr lang="en-US" sz="6600" i="1" dirty="0">
                <a:solidFill>
                  <a:srgbClr val="0000FF"/>
                </a:solidFill>
                <a:latin typeface="Century Gothic" pitchFamily="34" charset="0"/>
              </a:rPr>
              <a:t>:</a:t>
            </a:r>
          </a:p>
        </p:txBody>
      </p:sp>
      <p:sp>
        <p:nvSpPr>
          <p:cNvPr id="53253" name="Rectangle 5"/>
          <p:cNvSpPr>
            <a:spLocks noChangeArrowheads="1"/>
          </p:cNvSpPr>
          <p:nvPr/>
        </p:nvSpPr>
        <p:spPr bwMode="auto">
          <a:xfrm>
            <a:off x="1752600" y="2819400"/>
            <a:ext cx="2514600" cy="1470025"/>
          </a:xfrm>
          <a:prstGeom prst="rect">
            <a:avLst/>
          </a:prstGeom>
          <a:gradFill rotWithShape="1">
            <a:gsLst>
              <a:gs pos="0">
                <a:srgbClr val="FEA0DF"/>
              </a:gs>
              <a:gs pos="50000">
                <a:schemeClr val="bg1"/>
              </a:gs>
              <a:gs pos="100000">
                <a:srgbClr val="FEA0DF"/>
              </a:gs>
            </a:gsLst>
            <a:lin ang="5400000" scaled="1"/>
          </a:gra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8000" dirty="0" err="1" smtClean="0">
                <a:solidFill>
                  <a:srgbClr val="FF00FF"/>
                </a:solidFill>
                <a:latin typeface="Century Gothic" pitchFamily="34" charset="0"/>
              </a:rPr>
              <a:t>Chữ</a:t>
            </a:r>
            <a:r>
              <a:rPr lang="en-US" sz="6600" dirty="0" smtClean="0">
                <a:latin typeface=".VnTifani HeavyH" pitchFamily="34" charset="0"/>
              </a:rPr>
              <a:t> </a:t>
            </a:r>
            <a:endParaRPr lang="en-US" sz="6600" dirty="0">
              <a:latin typeface=".VnTifani HeavyH" pitchFamily="34" charset="0"/>
            </a:endParaRPr>
          </a:p>
        </p:txBody>
      </p:sp>
      <p:sp>
        <p:nvSpPr>
          <p:cNvPr id="53254" name="Rectangle 6"/>
          <p:cNvSpPr>
            <a:spLocks noChangeArrowheads="1"/>
          </p:cNvSpPr>
          <p:nvPr/>
        </p:nvSpPr>
        <p:spPr bwMode="auto">
          <a:xfrm>
            <a:off x="4495800" y="2819400"/>
            <a:ext cx="1524000" cy="1470025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50000">
                <a:srgbClr val="EFF6A8"/>
              </a:gs>
              <a:gs pos="100000">
                <a:schemeClr val="folHlink"/>
              </a:gs>
            </a:gsLst>
            <a:lin ang="5400000" scaled="1"/>
          </a:gra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6600" dirty="0" err="1" smtClean="0">
                <a:solidFill>
                  <a:srgbClr val="0000FF"/>
                </a:solidFill>
                <a:latin typeface="Century Gothic" pitchFamily="34" charset="0"/>
              </a:rPr>
              <a:t>Kỳ</a:t>
            </a:r>
            <a:endParaRPr lang="en-US" sz="6600" dirty="0">
              <a:solidFill>
                <a:srgbClr val="0000FF"/>
              </a:solidFill>
              <a:latin typeface="Century Gothic" pitchFamily="34" charset="0"/>
            </a:endParaRPr>
          </a:p>
        </p:txBody>
      </p:sp>
      <p:sp>
        <p:nvSpPr>
          <p:cNvPr id="53255" name="Rectangle 7"/>
          <p:cNvSpPr>
            <a:spLocks noChangeArrowheads="1"/>
          </p:cNvSpPr>
          <p:nvPr/>
        </p:nvSpPr>
        <p:spPr bwMode="auto">
          <a:xfrm>
            <a:off x="6248400" y="2819400"/>
            <a:ext cx="2743200" cy="1470025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50000">
                <a:schemeClr val="bg1"/>
              </a:gs>
              <a:gs pos="100000">
                <a:srgbClr val="0000FF"/>
              </a:gs>
            </a:gsLst>
            <a:lin ang="5400000" scaled="1"/>
          </a:gra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6600" dirty="0" err="1" smtClean="0">
                <a:solidFill>
                  <a:srgbClr val="00FF00"/>
                </a:solidFill>
                <a:latin typeface="Century Gothic" pitchFamily="34" charset="0"/>
              </a:rPr>
              <a:t>Diệu</a:t>
            </a:r>
            <a:r>
              <a:rPr lang="en-US" sz="6600" dirty="0" smtClean="0">
                <a:latin typeface=".VnTifani HeavyH" pitchFamily="34" charset="0"/>
              </a:rPr>
              <a:t>  </a:t>
            </a:r>
            <a:endParaRPr lang="en-US" sz="6600" dirty="0">
              <a:latin typeface=".VnTifani HeavyH" pitchFamily="34" charset="0"/>
            </a:endParaRPr>
          </a:p>
        </p:txBody>
      </p: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3429000" y="4648200"/>
            <a:ext cx="2514600" cy="1566863"/>
            <a:chOff x="2160" y="3459"/>
            <a:chExt cx="1584" cy="987"/>
          </a:xfrm>
        </p:grpSpPr>
        <p:pic>
          <p:nvPicPr>
            <p:cNvPr id="53256" name="Picture 8" descr="66"/>
            <p:cNvPicPr>
              <a:picLocks noChangeAspect="1" noChangeArrowheads="1" noCrop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160" y="3459"/>
              <a:ext cx="1584" cy="861"/>
            </a:xfrm>
            <a:prstGeom prst="rect">
              <a:avLst/>
            </a:prstGeom>
            <a:noFill/>
          </p:spPr>
        </p:pic>
        <p:sp>
          <p:nvSpPr>
            <p:cNvPr id="53257" name="WordArt 9">
              <a:hlinkClick r:id="rId5" action="ppaction://hlinksldjump"/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2592" y="3936"/>
              <a:ext cx="672" cy="510"/>
            </a:xfrm>
            <a:prstGeom prst="rect">
              <a:avLst/>
            </a:prstGeom>
          </p:spPr>
          <p:txBody>
            <a:bodyPr spcFirstLastPara="1" wrap="none" fromWordArt="1">
              <a:prstTxWarp prst="textArchUp">
                <a:avLst>
                  <a:gd name="adj" fmla="val 10800000"/>
                </a:avLst>
              </a:prstTxWarp>
            </a:bodyPr>
            <a:lstStyle/>
            <a:p>
              <a:pPr algn="ctr"/>
              <a:r>
                <a:rPr lang="en-US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FF"/>
                  </a:solidFill>
                  <a:latin typeface=".VnVogue"/>
                </a:rPr>
                <a:t>B¾t ®Çu!</a:t>
              </a:r>
            </a:p>
          </p:txBody>
        </p:sp>
      </p:grpSp>
    </p:spTree>
  </p:cSld>
  <p:clrMapOvr>
    <a:masterClrMapping/>
  </p:clrMapOvr>
  <p:transition advClick="0">
    <p:sndAc>
      <p:stSnd>
        <p:snd r:embed="rId2" name="o chu ki dieu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32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32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32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32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32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3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32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32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53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53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9" dur="500"/>
                                        <p:tgtEl>
                                          <p:spTgt spid="53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1" grpId="0" animBg="1"/>
      <p:bldP spid="53253" grpId="0" animBg="1"/>
      <p:bldP spid="53254" grpId="0" animBg="1"/>
      <p:bldP spid="5325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5" name="Picture 3" descr="sports-smiley-4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62200" y="990600"/>
            <a:ext cx="4724400" cy="3733800"/>
          </a:xfrm>
          <a:prstGeom prst="rect">
            <a:avLst/>
          </a:prstGeom>
          <a:noFill/>
        </p:spPr>
      </p:pic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3200400" y="4953000"/>
            <a:ext cx="2895600" cy="1524000"/>
            <a:chOff x="2016" y="3504"/>
            <a:chExt cx="1824" cy="816"/>
          </a:xfrm>
        </p:grpSpPr>
        <p:pic>
          <p:nvPicPr>
            <p:cNvPr id="54274" name="Picture 2" descr="spring-smiley-3">
              <a:hlinkClick r:id="rId4" action="ppaction://hlinksldjump"/>
            </p:cNvPr>
            <p:cNvPicPr>
              <a:picLocks noChangeAspect="1" noChangeArrowheads="1" noCrop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304" y="3589"/>
              <a:ext cx="1008" cy="731"/>
            </a:xfrm>
            <a:prstGeom prst="rect">
              <a:avLst/>
            </a:prstGeom>
            <a:noFill/>
          </p:spPr>
        </p:pic>
        <p:sp>
          <p:nvSpPr>
            <p:cNvPr id="54276" name="WordArt 4"/>
            <p:cNvSpPr>
              <a:spLocks noChangeArrowheads="1" noChangeShapeType="1" noTextEdit="1"/>
            </p:cNvSpPr>
            <p:nvPr/>
          </p:nvSpPr>
          <p:spPr bwMode="auto">
            <a:xfrm>
              <a:off x="2016" y="3504"/>
              <a:ext cx="1824" cy="816"/>
            </a:xfrm>
            <a:prstGeom prst="rect">
              <a:avLst/>
            </a:prstGeom>
          </p:spPr>
          <p:txBody>
            <a:bodyPr spcFirstLastPara="1" wrap="none" fromWordArt="1">
              <a:prstTxWarp prst="textArchUp">
                <a:avLst>
                  <a:gd name="adj" fmla="val 10800000"/>
                </a:avLst>
              </a:prstTxWarp>
            </a:bodyPr>
            <a:lstStyle/>
            <a:p>
              <a:pPr algn="ctr"/>
              <a:r>
                <a:rPr lang="en-US" sz="3600" kern="10" dirty="0" err="1" smtClean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FF00"/>
                  </a:solidFill>
                  <a:latin typeface=".VnVogue"/>
                </a:rPr>
                <a:t>Nào</a:t>
              </a:r>
              <a:r>
                <a:rPr lang="en-US" sz="3600" kern="10" dirty="0" smtClean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FF00"/>
                  </a:solidFill>
                  <a:latin typeface=".VnVogue"/>
                </a:rPr>
                <a:t> </a:t>
              </a:r>
              <a:r>
                <a:rPr lang="en-US" sz="3600" kern="10" dirty="0" err="1" smtClean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FF00"/>
                  </a:solidFill>
                  <a:latin typeface=".VnVogue"/>
                </a:rPr>
                <a:t>chúng</a:t>
              </a:r>
              <a:r>
                <a:rPr lang="en-US" sz="3600" kern="10" dirty="0" smtClean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FF00"/>
                  </a:solidFill>
                  <a:latin typeface=".VnVogue"/>
                </a:rPr>
                <a:t> </a:t>
              </a:r>
              <a:r>
                <a:rPr lang="en-US" sz="3600" kern="10" dirty="0" err="1" smtClean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FF00"/>
                  </a:solidFill>
                  <a:latin typeface=".VnVogue"/>
                </a:rPr>
                <a:t>ta</a:t>
              </a:r>
              <a:r>
                <a:rPr lang="en-US" sz="3600" kern="10" dirty="0" smtClean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FF00"/>
                  </a:solidFill>
                  <a:latin typeface=".VnVogue"/>
                </a:rPr>
                <a:t> </a:t>
              </a:r>
              <a:r>
                <a:rPr lang="en-US" sz="3600" kern="10" dirty="0" err="1" smtClean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FF00"/>
                  </a:solidFill>
                  <a:latin typeface=".VnVogue"/>
                </a:rPr>
                <a:t>cùng</a:t>
              </a:r>
              <a:r>
                <a:rPr lang="en-US" sz="3600" kern="10" dirty="0" smtClean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FF00"/>
                  </a:solidFill>
                  <a:latin typeface=".VnVogue"/>
                </a:rPr>
                <a:t> </a:t>
              </a:r>
              <a:r>
                <a:rPr lang="en-US" sz="3600" kern="10" dirty="0" err="1" smtClean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FF00"/>
                  </a:solidFill>
                  <a:latin typeface=".VnVogue"/>
                </a:rPr>
                <a:t>chơi</a:t>
              </a:r>
              <a:r>
                <a:rPr lang="en-US" sz="3600" kern="10" dirty="0" smtClean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FF00"/>
                  </a:solidFill>
                  <a:latin typeface=".VnVogue"/>
                </a:rPr>
                <a:t>!</a:t>
              </a:r>
              <a:endPara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Vogue"/>
              </a:endParaRPr>
            </a:p>
          </p:txBody>
        </p:sp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54280" name="Picture 8" descr="flower[1][1][1][1]"/>
            <p:cNvPicPr>
              <a:picLocks noChangeAspect="1" noChangeArrowheads="1" noCrop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0" y="0"/>
              <a:ext cx="5760" cy="378"/>
            </a:xfrm>
            <a:prstGeom prst="rect">
              <a:avLst/>
            </a:prstGeom>
            <a:noFill/>
          </p:spPr>
        </p:pic>
        <p:pic>
          <p:nvPicPr>
            <p:cNvPr id="54281" name="Picture 9" descr="flower[1][1][1][1]"/>
            <p:cNvPicPr>
              <a:picLocks noChangeAspect="1" noChangeArrowheads="1" noCrop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0" y="3942"/>
              <a:ext cx="5760" cy="378"/>
            </a:xfrm>
            <a:prstGeom prst="rect">
              <a:avLst/>
            </a:prstGeom>
            <a:noFill/>
          </p:spPr>
        </p:pic>
        <p:pic>
          <p:nvPicPr>
            <p:cNvPr id="54282" name="Picture 10" descr="flower[1][1][1][1]"/>
            <p:cNvPicPr>
              <a:picLocks noChangeAspect="1" noChangeArrowheads="1" noCrop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rot="16200000">
              <a:off x="-1971" y="1971"/>
              <a:ext cx="4320" cy="378"/>
            </a:xfrm>
            <a:prstGeom prst="rect">
              <a:avLst/>
            </a:prstGeom>
            <a:noFill/>
          </p:spPr>
        </p:pic>
        <p:pic>
          <p:nvPicPr>
            <p:cNvPr id="54283" name="Picture 11" descr="flower[1][1][1][1]"/>
            <p:cNvPicPr>
              <a:picLocks noChangeAspect="1" noChangeArrowheads="1" noCrop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rot="16200000">
              <a:off x="3411" y="1971"/>
              <a:ext cx="4320" cy="378"/>
            </a:xfrm>
            <a:prstGeom prst="rect">
              <a:avLst/>
            </a:prstGeom>
            <a:noFill/>
          </p:spPr>
        </p:pic>
        <p:pic>
          <p:nvPicPr>
            <p:cNvPr id="54284" name="Picture 12" descr="012"/>
            <p:cNvPicPr>
              <a:picLocks noChangeAspect="1" noChangeArrowheads="1" noCrop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0" y="0"/>
              <a:ext cx="816" cy="723"/>
            </a:xfrm>
            <a:prstGeom prst="rect">
              <a:avLst/>
            </a:prstGeom>
            <a:noFill/>
          </p:spPr>
        </p:pic>
        <p:pic>
          <p:nvPicPr>
            <p:cNvPr id="54285" name="Picture 13" descr="012"/>
            <p:cNvPicPr>
              <a:picLocks noChangeAspect="1" noChangeArrowheads="1" noCrop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0" y="3597"/>
              <a:ext cx="816" cy="723"/>
            </a:xfrm>
            <a:prstGeom prst="rect">
              <a:avLst/>
            </a:prstGeom>
            <a:noFill/>
          </p:spPr>
        </p:pic>
        <p:pic>
          <p:nvPicPr>
            <p:cNvPr id="54286" name="Picture 14" descr="012"/>
            <p:cNvPicPr>
              <a:picLocks noChangeAspect="1" noChangeArrowheads="1" noCrop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 rot="10800000">
              <a:off x="4944" y="0"/>
              <a:ext cx="816" cy="723"/>
            </a:xfrm>
            <a:prstGeom prst="rect">
              <a:avLst/>
            </a:prstGeom>
            <a:noFill/>
          </p:spPr>
        </p:pic>
        <p:pic>
          <p:nvPicPr>
            <p:cNvPr id="54287" name="Picture 15" descr="012"/>
            <p:cNvPicPr>
              <a:picLocks noChangeAspect="1" noChangeArrowheads="1" noCrop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 rot="10800000">
              <a:off x="4944" y="3597"/>
              <a:ext cx="816" cy="723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ransition advClick="0">
    <p:sndAc>
      <p:stSnd>
        <p:snd r:embed="rId2" name="o chu ki dieu.wav"/>
      </p:stSnd>
    </p:sndAc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Text Box 3">
            <a:hlinkClick r:id="rId2" action="ppaction://hlinksldjump"/>
          </p:cNvPr>
          <p:cNvSpPr txBox="1">
            <a:spLocks noChangeArrowheads="1"/>
          </p:cNvSpPr>
          <p:nvPr/>
        </p:nvSpPr>
        <p:spPr bwMode="auto">
          <a:xfrm>
            <a:off x="533400" y="228600"/>
            <a:ext cx="120097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0" b="1" dirty="0" smtClean="0">
                <a:solidFill>
                  <a:srgbClr val="FFFF66"/>
                </a:solidFill>
                <a:latin typeface="Century Gothic" pitchFamily="34" charset="0"/>
              </a:rPr>
              <a:t>â</a:t>
            </a:r>
            <a:endParaRPr lang="en-US" sz="12000" b="1" dirty="0">
              <a:solidFill>
                <a:srgbClr val="FFFF66"/>
              </a:solidFill>
              <a:latin typeface="Century Gothic" pitchFamily="34" charset="0"/>
            </a:endParaRPr>
          </a:p>
        </p:txBody>
      </p:sp>
      <p:sp>
        <p:nvSpPr>
          <p:cNvPr id="55300" name="Text Box 4">
            <a:hlinkClick r:id="rId3" action="ppaction://hlinksldjump"/>
          </p:cNvPr>
          <p:cNvSpPr txBox="1">
            <a:spLocks noChangeArrowheads="1"/>
          </p:cNvSpPr>
          <p:nvPr/>
        </p:nvSpPr>
        <p:spPr bwMode="auto">
          <a:xfrm>
            <a:off x="2209800" y="1219200"/>
            <a:ext cx="1190625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0" b="1" dirty="0">
                <a:solidFill>
                  <a:srgbClr val="FFFF66"/>
                </a:solidFill>
                <a:latin typeface="Century Gothic" pitchFamily="34" charset="0"/>
              </a:rPr>
              <a:t>a</a:t>
            </a:r>
          </a:p>
        </p:txBody>
      </p:sp>
      <p:sp>
        <p:nvSpPr>
          <p:cNvPr id="55301" name="Text Box 5">
            <a:hlinkClick r:id="rId2" action="ppaction://hlinksldjump"/>
          </p:cNvPr>
          <p:cNvSpPr txBox="1">
            <a:spLocks noChangeArrowheads="1"/>
          </p:cNvSpPr>
          <p:nvPr/>
        </p:nvSpPr>
        <p:spPr bwMode="auto">
          <a:xfrm>
            <a:off x="3810000" y="0"/>
            <a:ext cx="120097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0" b="1" dirty="0" smtClean="0">
                <a:solidFill>
                  <a:srgbClr val="FFFF66"/>
                </a:solidFill>
                <a:latin typeface="Century Gothic" pitchFamily="34" charset="0"/>
              </a:rPr>
              <a:t>ă</a:t>
            </a:r>
            <a:endParaRPr lang="en-US" sz="12000" b="1" dirty="0">
              <a:solidFill>
                <a:srgbClr val="FFFF66"/>
              </a:solidFill>
              <a:latin typeface="Century Gothic" pitchFamily="34" charset="0"/>
            </a:endParaRPr>
          </a:p>
        </p:txBody>
      </p:sp>
      <p:sp>
        <p:nvSpPr>
          <p:cNvPr id="55302" name="Text Box 6">
            <a:hlinkClick r:id="rId2" action="ppaction://hlinksldjump"/>
          </p:cNvPr>
          <p:cNvSpPr txBox="1">
            <a:spLocks noChangeArrowheads="1"/>
          </p:cNvSpPr>
          <p:nvPr/>
        </p:nvSpPr>
        <p:spPr bwMode="auto">
          <a:xfrm>
            <a:off x="5257800" y="1431925"/>
            <a:ext cx="1160463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0" b="1" dirty="0">
                <a:solidFill>
                  <a:srgbClr val="FFFF66"/>
                </a:solidFill>
                <a:latin typeface="Century Gothic" pitchFamily="34" charset="0"/>
              </a:rPr>
              <a:t>e</a:t>
            </a:r>
          </a:p>
        </p:txBody>
      </p:sp>
      <p:sp>
        <p:nvSpPr>
          <p:cNvPr id="55303" name="Text Box 7">
            <a:hlinkClick r:id="rId2" action="ppaction://hlinksldjump"/>
          </p:cNvPr>
          <p:cNvSpPr txBox="1">
            <a:spLocks noChangeArrowheads="1"/>
          </p:cNvSpPr>
          <p:nvPr/>
        </p:nvSpPr>
        <p:spPr bwMode="auto">
          <a:xfrm>
            <a:off x="7086600" y="1127125"/>
            <a:ext cx="737702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0" b="1" dirty="0">
                <a:solidFill>
                  <a:srgbClr val="FFFF66"/>
                </a:solidFill>
                <a:latin typeface="Century Gothic" pitchFamily="34" charset="0"/>
              </a:rPr>
              <a:t>ª</a:t>
            </a:r>
          </a:p>
        </p:txBody>
      </p:sp>
      <p:graphicFrame>
        <p:nvGraphicFramePr>
          <p:cNvPr id="55305" name="Group 9"/>
          <p:cNvGraphicFramePr>
            <a:graphicFrameLocks noGrp="1"/>
          </p:cNvGraphicFramePr>
          <p:nvPr/>
        </p:nvGraphicFramePr>
        <p:xfrm>
          <a:off x="304800" y="3505200"/>
          <a:ext cx="8534400" cy="2159000"/>
        </p:xfrm>
        <a:graphic>
          <a:graphicData uri="http://schemas.openxmlformats.org/drawingml/2006/table">
            <a:tbl>
              <a:tblPr/>
              <a:tblGrid>
                <a:gridCol w="1422400"/>
                <a:gridCol w="1422400"/>
                <a:gridCol w="1422400"/>
                <a:gridCol w="1422400"/>
                <a:gridCol w="1422400"/>
                <a:gridCol w="1422400"/>
              </a:tblGrid>
              <a:tr h="2159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66"/>
                          </a:solidFill>
                          <a:effectLst/>
                          <a:latin typeface="Century Gothic" pitchFamily="34" charset="0"/>
                        </a:rPr>
                        <a:t>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66"/>
                          </a:solidFill>
                          <a:effectLst/>
                          <a:latin typeface="Century Gothic" pitchFamily="34" charset="0"/>
                        </a:rPr>
                        <a:t>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66"/>
                          </a:solidFill>
                          <a:effectLst/>
                          <a:latin typeface="Century Gothic" pitchFamily="34" charset="0"/>
                        </a:rPr>
                        <a:t>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66"/>
                          </a:solidFill>
                          <a:effectLst/>
                          <a:latin typeface="Century Gothic" pitchFamily="34" charset="0"/>
                        </a:rPr>
                        <a:t>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66"/>
                          </a:solidFill>
                          <a:effectLst/>
                          <a:latin typeface="Century Gothic" pitchFamily="34" charset="0"/>
                        </a:rPr>
                        <a:t>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advClick="0">
    <p:checker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Text Box 3"/>
          <p:cNvSpPr txBox="1">
            <a:spLocks noChangeArrowheads="1"/>
          </p:cNvSpPr>
          <p:nvPr/>
        </p:nvSpPr>
        <p:spPr bwMode="auto">
          <a:xfrm>
            <a:off x="592138" y="304800"/>
            <a:ext cx="120097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0" b="1" dirty="0" smtClean="0">
                <a:solidFill>
                  <a:srgbClr val="FFFF66"/>
                </a:solidFill>
                <a:latin typeface="Century Gothic" pitchFamily="34" charset="0"/>
              </a:rPr>
              <a:t>â</a:t>
            </a:r>
            <a:endParaRPr lang="en-US" sz="12000" b="1" dirty="0">
              <a:solidFill>
                <a:srgbClr val="FFFF66"/>
              </a:solidFill>
              <a:latin typeface="Century Gothic" pitchFamily="34" charset="0"/>
            </a:endParaRPr>
          </a:p>
        </p:txBody>
      </p:sp>
      <p:sp>
        <p:nvSpPr>
          <p:cNvPr id="56324" name="Text Box 4"/>
          <p:cNvSpPr txBox="1">
            <a:spLocks noChangeArrowheads="1"/>
          </p:cNvSpPr>
          <p:nvPr/>
        </p:nvSpPr>
        <p:spPr bwMode="auto">
          <a:xfrm>
            <a:off x="3810000" y="0"/>
            <a:ext cx="120097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0" b="1" dirty="0" smtClean="0">
                <a:solidFill>
                  <a:srgbClr val="FFFF66"/>
                </a:solidFill>
                <a:latin typeface="Century Gothic" pitchFamily="34" charset="0"/>
              </a:rPr>
              <a:t>ă</a:t>
            </a:r>
            <a:endParaRPr lang="en-US" sz="12000" b="1" dirty="0">
              <a:solidFill>
                <a:srgbClr val="FFFF66"/>
              </a:solidFill>
              <a:latin typeface="Century Gothic" pitchFamily="34" charset="0"/>
            </a:endParaRPr>
          </a:p>
        </p:txBody>
      </p:sp>
      <p:sp>
        <p:nvSpPr>
          <p:cNvPr id="56325" name="Text Box 5"/>
          <p:cNvSpPr txBox="1">
            <a:spLocks noChangeArrowheads="1"/>
          </p:cNvSpPr>
          <p:nvPr/>
        </p:nvSpPr>
        <p:spPr bwMode="auto">
          <a:xfrm>
            <a:off x="5257800" y="1279525"/>
            <a:ext cx="1160463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0" b="1" dirty="0">
                <a:solidFill>
                  <a:srgbClr val="FFFF66"/>
                </a:solidFill>
                <a:latin typeface="Century Gothic" pitchFamily="34" charset="0"/>
              </a:rPr>
              <a:t>e</a:t>
            </a:r>
          </a:p>
        </p:txBody>
      </p:sp>
      <p:sp>
        <p:nvSpPr>
          <p:cNvPr id="56326" name="Text Box 6"/>
          <p:cNvSpPr txBox="1">
            <a:spLocks noChangeArrowheads="1"/>
          </p:cNvSpPr>
          <p:nvPr/>
        </p:nvSpPr>
        <p:spPr bwMode="auto">
          <a:xfrm>
            <a:off x="7010400" y="1279525"/>
            <a:ext cx="737702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0" b="1" dirty="0">
                <a:solidFill>
                  <a:srgbClr val="FFFF66"/>
                </a:solidFill>
                <a:latin typeface="Century Gothic" pitchFamily="34" charset="0"/>
              </a:rPr>
              <a:t>ª</a:t>
            </a:r>
          </a:p>
        </p:txBody>
      </p:sp>
      <p:grpSp>
        <p:nvGrpSpPr>
          <p:cNvPr id="2" name="Group 26"/>
          <p:cNvGrpSpPr>
            <a:grpSpLocks/>
          </p:cNvGrpSpPr>
          <p:nvPr/>
        </p:nvGrpSpPr>
        <p:grpSpPr bwMode="auto">
          <a:xfrm>
            <a:off x="2514600" y="5943600"/>
            <a:ext cx="2590800" cy="685800"/>
            <a:chOff x="2016" y="3744"/>
            <a:chExt cx="1632" cy="432"/>
          </a:xfrm>
        </p:grpSpPr>
        <p:sp>
          <p:nvSpPr>
            <p:cNvPr id="56322" name="Oval 2" descr="Water droplets">
              <a:hlinkClick r:id="rId3" action="ppaction://hlinksldjump"/>
            </p:cNvPr>
            <p:cNvSpPr>
              <a:spLocks noChangeArrowheads="1"/>
            </p:cNvSpPr>
            <p:nvPr/>
          </p:nvSpPr>
          <p:spPr bwMode="auto">
            <a:xfrm>
              <a:off x="2016" y="3744"/>
              <a:ext cx="1632" cy="432"/>
            </a:xfrm>
            <a:prstGeom prst="ellipse">
              <a:avLst/>
            </a:prstGeom>
            <a:blipFill dpi="0" rotWithShape="1">
              <a:blip r:embed="rId4" cstate="print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27" name="Text Box 7">
              <a:hlinkClick r:id="rId3" action="ppaction://hlinksldjump"/>
            </p:cNvPr>
            <p:cNvSpPr txBox="1">
              <a:spLocks noChangeArrowheads="1"/>
            </p:cNvSpPr>
            <p:nvPr/>
          </p:nvSpPr>
          <p:spPr bwMode="auto">
            <a:xfrm>
              <a:off x="2016" y="3840"/>
              <a:ext cx="156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  <a:latin typeface=".VnTimeH" pitchFamily="34" charset="0"/>
                </a:rPr>
                <a:t>TiÕp tôc trß ch¬i</a:t>
              </a:r>
            </a:p>
          </p:txBody>
        </p:sp>
      </p:grpSp>
      <p:graphicFrame>
        <p:nvGraphicFramePr>
          <p:cNvPr id="56328" name="Group 8"/>
          <p:cNvGraphicFramePr>
            <a:graphicFrameLocks noGrp="1"/>
          </p:cNvGraphicFramePr>
          <p:nvPr/>
        </p:nvGraphicFramePr>
        <p:xfrm>
          <a:off x="304800" y="3505200"/>
          <a:ext cx="8534400" cy="2159000"/>
        </p:xfrm>
        <a:graphic>
          <a:graphicData uri="http://schemas.openxmlformats.org/drawingml/2006/table">
            <a:tbl>
              <a:tblPr/>
              <a:tblGrid>
                <a:gridCol w="1422400"/>
                <a:gridCol w="1422400"/>
                <a:gridCol w="1422400"/>
                <a:gridCol w="1422400"/>
                <a:gridCol w="1422400"/>
                <a:gridCol w="1422400"/>
              </a:tblGrid>
              <a:tr h="2159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66"/>
                          </a:solidFill>
                          <a:effectLst/>
                          <a:latin typeface="Century Gothic" pitchFamily="34" charset="0"/>
                        </a:rPr>
                        <a:t>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66"/>
                          </a:solidFill>
                          <a:effectLst/>
                          <a:latin typeface="Century Gothic" pitchFamily="34" charset="0"/>
                        </a:rPr>
                        <a:t>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66"/>
                          </a:solidFill>
                          <a:effectLst/>
                          <a:latin typeface="Century Gothic" pitchFamily="34" charset="0"/>
                        </a:rPr>
                        <a:t>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66"/>
                          </a:solidFill>
                          <a:effectLst/>
                          <a:latin typeface="Century Gothic" pitchFamily="34" charset="0"/>
                        </a:rPr>
                        <a:t>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66"/>
                          </a:solidFill>
                          <a:effectLst/>
                          <a:latin typeface="Century Gothic" pitchFamily="34" charset="0"/>
                        </a:rPr>
                        <a:t>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66"/>
                          </a:solidFill>
                          <a:effectLst/>
                          <a:latin typeface="Century Gothic" pitchFamily="34" charset="0"/>
                        </a:rPr>
                        <a:t>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6344" name="Text Box 24"/>
          <p:cNvSpPr txBox="1">
            <a:spLocks noChangeArrowheads="1"/>
          </p:cNvSpPr>
          <p:nvPr/>
        </p:nvSpPr>
        <p:spPr bwMode="auto">
          <a:xfrm>
            <a:off x="2209800" y="1279525"/>
            <a:ext cx="1371600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0" b="1" dirty="0">
                <a:solidFill>
                  <a:srgbClr val="FFFF66"/>
                </a:solidFill>
                <a:latin typeface="Century Gothic" pitchFamily="34" charset="0"/>
              </a:rPr>
              <a:t>a</a:t>
            </a:r>
          </a:p>
        </p:txBody>
      </p:sp>
      <p:pic>
        <p:nvPicPr>
          <p:cNvPr id="56345" name="Picture 25" descr="SugarwareZ-167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43600" y="5181600"/>
            <a:ext cx="1447800" cy="1447800"/>
          </a:xfrm>
          <a:prstGeom prst="rect">
            <a:avLst/>
          </a:prstGeom>
          <a:noFill/>
        </p:spPr>
      </p:pic>
    </p:spTree>
  </p:cSld>
  <p:clrMapOvr>
    <a:masterClrMapping/>
  </p:clrMapOvr>
  <p:transition advClick="0">
    <p:sndAc>
      <p:stSnd>
        <p:snd r:embed="rId2" name="CLAP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63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63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63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6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 Box 2"/>
          <p:cNvSpPr txBox="1">
            <a:spLocks noChangeArrowheads="1"/>
          </p:cNvSpPr>
          <p:nvPr/>
        </p:nvSpPr>
        <p:spPr bwMode="auto">
          <a:xfrm>
            <a:off x="2133600" y="1066800"/>
            <a:ext cx="1190625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0" b="1" dirty="0">
                <a:solidFill>
                  <a:srgbClr val="FFFF66"/>
                </a:solidFill>
                <a:latin typeface="Century Gothic" pitchFamily="34" charset="0"/>
              </a:rPr>
              <a:t>a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381000" y="0"/>
            <a:ext cx="7367588" cy="2835275"/>
            <a:chOff x="336" y="0"/>
            <a:chExt cx="4641" cy="1786"/>
          </a:xfrm>
        </p:grpSpPr>
        <p:sp>
          <p:nvSpPr>
            <p:cNvPr id="57348" name="Text Box 4">
              <a:hlinkClick r:id="rId3" action="ppaction://hlinksldjump"/>
            </p:cNvPr>
            <p:cNvSpPr txBox="1">
              <a:spLocks noChangeArrowheads="1"/>
            </p:cNvSpPr>
            <p:nvPr/>
          </p:nvSpPr>
          <p:spPr bwMode="auto">
            <a:xfrm>
              <a:off x="336" y="144"/>
              <a:ext cx="757" cy="1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2000" b="1" dirty="0" smtClean="0">
                  <a:solidFill>
                    <a:srgbClr val="FFFF66"/>
                  </a:solidFill>
                  <a:latin typeface="Century Gothic" pitchFamily="34" charset="0"/>
                </a:rPr>
                <a:t>â</a:t>
              </a:r>
              <a:endParaRPr lang="en-US" sz="12000" b="1" dirty="0">
                <a:solidFill>
                  <a:srgbClr val="FFFF66"/>
                </a:solidFill>
                <a:latin typeface="Century Gothic" pitchFamily="34" charset="0"/>
              </a:endParaRPr>
            </a:p>
          </p:txBody>
        </p:sp>
        <p:sp>
          <p:nvSpPr>
            <p:cNvPr id="57349" name="Text Box 5">
              <a:hlinkClick r:id="rId3" action="ppaction://hlinksldjump"/>
            </p:cNvPr>
            <p:cNvSpPr txBox="1">
              <a:spLocks noChangeArrowheads="1"/>
            </p:cNvSpPr>
            <p:nvPr/>
          </p:nvSpPr>
          <p:spPr bwMode="auto">
            <a:xfrm>
              <a:off x="2400" y="0"/>
              <a:ext cx="757" cy="1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2000" b="1" dirty="0" smtClean="0">
                  <a:solidFill>
                    <a:srgbClr val="FFFF66"/>
                  </a:solidFill>
                  <a:latin typeface="Century Gothic" pitchFamily="34" charset="0"/>
                </a:rPr>
                <a:t>ă</a:t>
              </a:r>
              <a:endParaRPr lang="en-US" sz="12000" b="1" dirty="0">
                <a:solidFill>
                  <a:srgbClr val="FFFF66"/>
                </a:solidFill>
                <a:latin typeface="Century Gothic" pitchFamily="34" charset="0"/>
              </a:endParaRPr>
            </a:p>
          </p:txBody>
        </p:sp>
        <p:sp>
          <p:nvSpPr>
            <p:cNvPr id="57350" name="Text Box 6">
              <a:hlinkClick r:id="rId3" action="ppaction://hlinksldjump"/>
            </p:cNvPr>
            <p:cNvSpPr txBox="1">
              <a:spLocks noChangeArrowheads="1"/>
            </p:cNvSpPr>
            <p:nvPr/>
          </p:nvSpPr>
          <p:spPr bwMode="auto">
            <a:xfrm>
              <a:off x="3504" y="576"/>
              <a:ext cx="731" cy="12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2000" b="1" dirty="0">
                  <a:solidFill>
                    <a:srgbClr val="FFFF66"/>
                  </a:solidFill>
                  <a:latin typeface="Century Gothic" pitchFamily="34" charset="0"/>
                </a:rPr>
                <a:t>e</a:t>
              </a:r>
            </a:p>
          </p:txBody>
        </p:sp>
        <p:sp>
          <p:nvSpPr>
            <p:cNvPr id="57351" name="Text Box 7">
              <a:hlinkClick r:id="rId3" action="ppaction://hlinksldjump"/>
            </p:cNvPr>
            <p:cNvSpPr txBox="1">
              <a:spLocks noChangeArrowheads="1"/>
            </p:cNvSpPr>
            <p:nvPr/>
          </p:nvSpPr>
          <p:spPr bwMode="auto">
            <a:xfrm>
              <a:off x="4512" y="0"/>
              <a:ext cx="465" cy="1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2000" b="1" dirty="0">
                  <a:solidFill>
                    <a:srgbClr val="FFFF66"/>
                  </a:solidFill>
                  <a:latin typeface="Century Gothic" pitchFamily="34" charset="0"/>
                </a:rPr>
                <a:t>ª</a:t>
              </a:r>
            </a:p>
          </p:txBody>
        </p:sp>
      </p:grpSp>
      <p:grpSp>
        <p:nvGrpSpPr>
          <p:cNvPr id="3" name="Group 30"/>
          <p:cNvGrpSpPr>
            <a:grpSpLocks/>
          </p:cNvGrpSpPr>
          <p:nvPr/>
        </p:nvGrpSpPr>
        <p:grpSpPr bwMode="auto">
          <a:xfrm>
            <a:off x="3200400" y="6019800"/>
            <a:ext cx="2590800" cy="685800"/>
            <a:chOff x="2016" y="3792"/>
            <a:chExt cx="1632" cy="432"/>
          </a:xfrm>
        </p:grpSpPr>
        <p:sp>
          <p:nvSpPr>
            <p:cNvPr id="57352" name="Oval 8" descr="Water droplets">
              <a:hlinkClick r:id="rId4" action="ppaction://hlinksldjump"/>
            </p:cNvPr>
            <p:cNvSpPr>
              <a:spLocks noChangeArrowheads="1"/>
            </p:cNvSpPr>
            <p:nvPr/>
          </p:nvSpPr>
          <p:spPr bwMode="auto">
            <a:xfrm>
              <a:off x="2016" y="3792"/>
              <a:ext cx="1632" cy="432"/>
            </a:xfrm>
            <a:prstGeom prst="ellipse">
              <a:avLst/>
            </a:prstGeom>
            <a:blipFill dpi="0" rotWithShape="1">
              <a:blip r:embed="rId5" cstate="print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353" name="Text Box 9">
              <a:hlinkClick r:id="rId4" action="ppaction://hlinksldjump"/>
            </p:cNvPr>
            <p:cNvSpPr txBox="1">
              <a:spLocks noChangeArrowheads="1"/>
            </p:cNvSpPr>
            <p:nvPr/>
          </p:nvSpPr>
          <p:spPr bwMode="auto">
            <a:xfrm>
              <a:off x="2016" y="3888"/>
              <a:ext cx="160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  <a:latin typeface=".VnTimeH" pitchFamily="34" charset="0"/>
                </a:rPr>
                <a:t>Quay l¹i trß ch¬i</a:t>
              </a:r>
            </a:p>
          </p:txBody>
        </p:sp>
      </p:grpSp>
      <p:graphicFrame>
        <p:nvGraphicFramePr>
          <p:cNvPr id="57354" name="Group 10"/>
          <p:cNvGraphicFramePr>
            <a:graphicFrameLocks noGrp="1"/>
          </p:cNvGraphicFramePr>
          <p:nvPr/>
        </p:nvGraphicFramePr>
        <p:xfrm>
          <a:off x="304800" y="2895600"/>
          <a:ext cx="8534400" cy="2159000"/>
        </p:xfrm>
        <a:graphic>
          <a:graphicData uri="http://schemas.openxmlformats.org/drawingml/2006/table">
            <a:tbl>
              <a:tblPr/>
              <a:tblGrid>
                <a:gridCol w="1422400"/>
                <a:gridCol w="1422400"/>
                <a:gridCol w="1422400"/>
                <a:gridCol w="1422400"/>
                <a:gridCol w="1422400"/>
                <a:gridCol w="1422400"/>
              </a:tblGrid>
              <a:tr h="2159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66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66"/>
                          </a:solidFill>
                          <a:effectLst/>
                          <a:latin typeface="Century Gothic" pitchFamily="34" charset="0"/>
                        </a:rPr>
                        <a:t>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66"/>
                          </a:solidFill>
                          <a:effectLst/>
                          <a:latin typeface="Century Gothic" pitchFamily="34" charset="0"/>
                        </a:rPr>
                        <a:t>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66"/>
                          </a:solidFill>
                          <a:effectLst/>
                          <a:latin typeface="Century Gothic" pitchFamily="34" charset="0"/>
                        </a:rPr>
                        <a:t>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66"/>
                          </a:solidFill>
                          <a:effectLst/>
                          <a:latin typeface="Century Gothic" pitchFamily="34" charset="0"/>
                        </a:rPr>
                        <a:t>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7373" name="Picture 29" descr="SugarwareZ-18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19800" y="3276600"/>
            <a:ext cx="1371600" cy="1195388"/>
          </a:xfrm>
          <a:prstGeom prst="rect">
            <a:avLst/>
          </a:prstGeom>
          <a:noFill/>
        </p:spPr>
      </p:pic>
    </p:spTree>
  </p:cSld>
  <p:clrMapOvr>
    <a:masterClrMapping/>
  </p:clrMapOvr>
  <p:transition advClick="0">
    <p:sndAc>
      <p:stSnd>
        <p:snd r:embed="rId2" name="chon lai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7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6858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8800" b="1" u="sng">
                <a:solidFill>
                  <a:srgbClr val="FF00FF"/>
                </a:solidFill>
                <a:latin typeface="Times New Roman" pitchFamily="18" charset="0"/>
              </a:rPr>
              <a:t>Phần I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676400"/>
            <a:ext cx="9144000" cy="5257800"/>
          </a:xfrm>
        </p:spPr>
        <p:txBody>
          <a:bodyPr/>
          <a:lstStyle/>
          <a:p>
            <a:pPr algn="ctr">
              <a:buFontTx/>
              <a:buNone/>
            </a:pPr>
            <a:r>
              <a:rPr lang="en-US" sz="6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quen</a:t>
            </a:r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10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10600" b="1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buFontTx/>
              <a:buNone/>
            </a:pPr>
            <a:r>
              <a:rPr lang="en-US" sz="10600" b="1" dirty="0" smtClean="0">
                <a:solidFill>
                  <a:srgbClr val="0000FF"/>
                </a:solidFill>
                <a:latin typeface="Century Gothic" pitchFamily="34" charset="0"/>
              </a:rPr>
              <a:t>a</a:t>
            </a:r>
            <a:r>
              <a:rPr lang="en-US" sz="10600" b="1" dirty="0" smtClean="0">
                <a:solidFill>
                  <a:srgbClr val="0000FF"/>
                </a:solidFill>
                <a:latin typeface=".VnBlack" pitchFamily="34" charset="0"/>
              </a:rPr>
              <a:t> </a:t>
            </a:r>
            <a:r>
              <a:rPr lang="en-US" sz="10600" b="1" dirty="0">
                <a:solidFill>
                  <a:srgbClr val="0000FF"/>
                </a:solidFill>
                <a:latin typeface=".VnBlack" pitchFamily="34" charset="0"/>
              </a:rPr>
              <a:t>- </a:t>
            </a:r>
            <a:r>
              <a:rPr lang="en-US" sz="10600" b="1" dirty="0" smtClean="0">
                <a:solidFill>
                  <a:srgbClr val="0000FF"/>
                </a:solidFill>
                <a:latin typeface="Century Gothic" pitchFamily="34" charset="0"/>
              </a:rPr>
              <a:t>ă</a:t>
            </a:r>
            <a:r>
              <a:rPr lang="en-US" sz="10600" b="1" dirty="0" smtClean="0">
                <a:solidFill>
                  <a:srgbClr val="0000FF"/>
                </a:solidFill>
                <a:latin typeface=".VnBlack" pitchFamily="34" charset="0"/>
              </a:rPr>
              <a:t> </a:t>
            </a:r>
            <a:r>
              <a:rPr lang="en-US" sz="10600" b="1" dirty="0">
                <a:solidFill>
                  <a:srgbClr val="0000FF"/>
                </a:solidFill>
                <a:latin typeface=".VnBlack" pitchFamily="34" charset="0"/>
              </a:rPr>
              <a:t>- </a:t>
            </a:r>
            <a:r>
              <a:rPr lang="en-US" sz="10600" b="1" dirty="0" smtClean="0">
                <a:solidFill>
                  <a:srgbClr val="0000FF"/>
                </a:solidFill>
                <a:latin typeface="Century Gothic" pitchFamily="34" charset="0"/>
              </a:rPr>
              <a:t>â</a:t>
            </a:r>
            <a:endParaRPr lang="en-US" sz="10600" b="1" dirty="0">
              <a:solidFill>
                <a:srgbClr val="0000FF"/>
              </a:solidFill>
              <a:latin typeface="Century Gothic" pitchFamily="34" charset="0"/>
            </a:endParaRP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-19"/>
            <a:chExt cx="5760" cy="4377"/>
          </a:xfrm>
        </p:grpSpPr>
        <p:pic>
          <p:nvPicPr>
            <p:cNvPr id="4102" name="Picture 11" descr="flower[1][1][1][1]"/>
            <p:cNvPicPr>
              <a:picLocks noChangeAspect="1" noChangeArrowheads="1" noCrop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5400000">
              <a:off x="3458" y="2018"/>
              <a:ext cx="4320" cy="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03" name="Picture 12" descr="flower[1][1][1][1]"/>
            <p:cNvPicPr>
              <a:picLocks noChangeAspect="1" noChangeArrowheads="1" noCrop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-5400000">
              <a:off x="-1996" y="2018"/>
              <a:ext cx="4320" cy="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04" name="Picture 13" descr="flower[1][1][1][1]"/>
            <p:cNvPicPr>
              <a:picLocks noChangeAspect="1" noChangeArrowheads="1" noCrop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3979"/>
              <a:ext cx="5760" cy="3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05" name="Picture 14" descr="flower[1][1][1][1]"/>
            <p:cNvPicPr>
              <a:picLocks noChangeAspect="1" noChangeArrowheads="1" noCrop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-19"/>
              <a:ext cx="5760" cy="3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0" name="Nhảy Cùng ZinZin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00"/>
                            </p:stCondLst>
                            <p:childTnLst>
                              <p:par>
                                <p:cTn id="12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4" dur="2000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2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0"/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8200"/>
                            </p:stCondLst>
                            <p:childTnLst>
                              <p:par>
                                <p:cTn id="2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945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409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214313" y="2895600"/>
            <a:ext cx="8701087" cy="1981200"/>
            <a:chOff x="96" y="1632"/>
            <a:chExt cx="5481" cy="1248"/>
          </a:xfrm>
        </p:grpSpPr>
        <p:sp>
          <p:nvSpPr>
            <p:cNvPr id="58371" name="Text Box 3"/>
            <p:cNvSpPr txBox="1">
              <a:spLocks noChangeArrowheads="1"/>
            </p:cNvSpPr>
            <p:nvPr/>
          </p:nvSpPr>
          <p:spPr bwMode="auto">
            <a:xfrm>
              <a:off x="1008" y="1632"/>
              <a:ext cx="921" cy="1246"/>
            </a:xfrm>
            <a:prstGeom prst="rect">
              <a:avLst/>
            </a:prstGeom>
            <a:solidFill>
              <a:srgbClr val="99FF33"/>
            </a:solidFill>
            <a:ln w="57150" cmpd="thickThin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/>
              <a:r>
                <a:rPr lang="en-US" sz="12000" b="1" dirty="0" smtClean="0">
                  <a:solidFill>
                    <a:srgbClr val="0000FF"/>
                  </a:solidFill>
                  <a:latin typeface="Century Gothic" pitchFamily="34" charset="0"/>
                </a:rPr>
                <a:t>â</a:t>
              </a:r>
              <a:endParaRPr lang="en-US" sz="12000" b="1" dirty="0">
                <a:solidFill>
                  <a:srgbClr val="0000FF"/>
                </a:solidFill>
                <a:latin typeface="Century Gothic" pitchFamily="34" charset="0"/>
              </a:endParaRPr>
            </a:p>
          </p:txBody>
        </p:sp>
        <p:sp>
          <p:nvSpPr>
            <p:cNvPr id="58372" name="Text Box 4"/>
            <p:cNvSpPr txBox="1">
              <a:spLocks noChangeArrowheads="1"/>
            </p:cNvSpPr>
            <p:nvPr/>
          </p:nvSpPr>
          <p:spPr bwMode="auto">
            <a:xfrm>
              <a:off x="96" y="1632"/>
              <a:ext cx="921" cy="1246"/>
            </a:xfrm>
            <a:prstGeom prst="rect">
              <a:avLst/>
            </a:prstGeom>
            <a:solidFill>
              <a:srgbClr val="99FF33"/>
            </a:solidFill>
            <a:ln w="57150" cmpd="thickThin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/>
              <a:r>
                <a:rPr lang="en-US" sz="12000" b="1" dirty="0" smtClean="0">
                  <a:solidFill>
                    <a:srgbClr val="0000FF"/>
                  </a:solidFill>
                  <a:latin typeface="Century Gothic" pitchFamily="34" charset="0"/>
                </a:rPr>
                <a:t>ô</a:t>
              </a:r>
              <a:endParaRPr lang="en-US" sz="12000" b="1" dirty="0">
                <a:solidFill>
                  <a:srgbClr val="0000FF"/>
                </a:solidFill>
                <a:latin typeface="Century Gothic" pitchFamily="34" charset="0"/>
              </a:endParaRPr>
            </a:p>
          </p:txBody>
        </p:sp>
        <p:sp>
          <p:nvSpPr>
            <p:cNvPr id="58373" name="Text Box 5"/>
            <p:cNvSpPr txBox="1">
              <a:spLocks noChangeArrowheads="1"/>
            </p:cNvSpPr>
            <p:nvPr/>
          </p:nvSpPr>
          <p:spPr bwMode="auto">
            <a:xfrm>
              <a:off x="1920" y="1634"/>
              <a:ext cx="921" cy="1246"/>
            </a:xfrm>
            <a:prstGeom prst="rect">
              <a:avLst/>
            </a:prstGeom>
            <a:solidFill>
              <a:srgbClr val="99FF33"/>
            </a:solidFill>
            <a:ln w="57150" cmpd="thickThin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/>
              <a:r>
                <a:rPr lang="en-US" sz="12000" b="1" dirty="0" smtClean="0">
                  <a:solidFill>
                    <a:srgbClr val="0000FF"/>
                  </a:solidFill>
                  <a:latin typeface="Century Gothic" pitchFamily="34" charset="0"/>
                </a:rPr>
                <a:t>ô</a:t>
              </a:r>
              <a:endParaRPr lang="en-US" sz="12000" b="1" dirty="0">
                <a:solidFill>
                  <a:srgbClr val="0000FF"/>
                </a:solidFill>
                <a:latin typeface="Century Gothic" pitchFamily="34" charset="0"/>
              </a:endParaRPr>
            </a:p>
          </p:txBody>
        </p:sp>
        <p:sp>
          <p:nvSpPr>
            <p:cNvPr id="58374" name="Text Box 6"/>
            <p:cNvSpPr txBox="1">
              <a:spLocks noChangeArrowheads="1"/>
            </p:cNvSpPr>
            <p:nvPr/>
          </p:nvSpPr>
          <p:spPr bwMode="auto">
            <a:xfrm>
              <a:off x="2832" y="1634"/>
              <a:ext cx="921" cy="1246"/>
            </a:xfrm>
            <a:prstGeom prst="rect">
              <a:avLst/>
            </a:prstGeom>
            <a:solidFill>
              <a:srgbClr val="99FF33"/>
            </a:solidFill>
            <a:ln w="57150" cmpd="thickThin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/>
              <a:r>
                <a:rPr lang="en-US" sz="12000" b="1" dirty="0" smtClean="0">
                  <a:solidFill>
                    <a:srgbClr val="0000FF"/>
                  </a:solidFill>
                  <a:latin typeface="Century Gothic" pitchFamily="34" charset="0"/>
                </a:rPr>
                <a:t>â</a:t>
              </a:r>
              <a:endParaRPr lang="en-US" sz="12000" b="1" dirty="0">
                <a:solidFill>
                  <a:srgbClr val="0000FF"/>
                </a:solidFill>
                <a:latin typeface="Century Gothic" pitchFamily="34" charset="0"/>
              </a:endParaRPr>
            </a:p>
          </p:txBody>
        </p:sp>
        <p:sp>
          <p:nvSpPr>
            <p:cNvPr id="58375" name="Text Box 7"/>
            <p:cNvSpPr txBox="1">
              <a:spLocks noChangeArrowheads="1"/>
            </p:cNvSpPr>
            <p:nvPr/>
          </p:nvSpPr>
          <p:spPr bwMode="auto">
            <a:xfrm>
              <a:off x="3744" y="1634"/>
              <a:ext cx="921" cy="1246"/>
            </a:xfrm>
            <a:prstGeom prst="rect">
              <a:avLst/>
            </a:prstGeom>
            <a:solidFill>
              <a:srgbClr val="99FF33"/>
            </a:solidFill>
            <a:ln w="57150" cmpd="thickThin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/>
              <a:r>
                <a:rPr lang="en-US" sz="12000" b="1" dirty="0" smtClean="0">
                  <a:solidFill>
                    <a:srgbClr val="0000FF"/>
                  </a:solidFill>
                  <a:latin typeface="Century Gothic" pitchFamily="34" charset="0"/>
                </a:rPr>
                <a:t>ô</a:t>
              </a:r>
              <a:endParaRPr lang="en-US" sz="12000" b="1" dirty="0">
                <a:solidFill>
                  <a:srgbClr val="0000FF"/>
                </a:solidFill>
                <a:latin typeface="Century Gothic" pitchFamily="34" charset="0"/>
              </a:endParaRPr>
            </a:p>
          </p:txBody>
        </p:sp>
        <p:sp>
          <p:nvSpPr>
            <p:cNvPr id="58376" name="Text Box 8"/>
            <p:cNvSpPr txBox="1">
              <a:spLocks noChangeArrowheads="1"/>
            </p:cNvSpPr>
            <p:nvPr/>
          </p:nvSpPr>
          <p:spPr bwMode="auto">
            <a:xfrm>
              <a:off x="4656" y="1634"/>
              <a:ext cx="921" cy="1246"/>
            </a:xfrm>
            <a:prstGeom prst="rect">
              <a:avLst/>
            </a:prstGeom>
            <a:solidFill>
              <a:srgbClr val="99FF33"/>
            </a:solidFill>
            <a:ln w="57150" cmpd="thickThin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/>
              <a:endParaRPr lang="vi-VN" sz="12000" b="1">
                <a:solidFill>
                  <a:srgbClr val="0000FF"/>
                </a:solidFill>
                <a:latin typeface=".VnAvant" pitchFamily="34" charset="0"/>
              </a:endParaRPr>
            </a:p>
          </p:txBody>
        </p:sp>
      </p:grpSp>
      <p:sp>
        <p:nvSpPr>
          <p:cNvPr id="58377" name="Text Box 9"/>
          <p:cNvSpPr txBox="1">
            <a:spLocks noChangeArrowheads="1"/>
          </p:cNvSpPr>
          <p:nvPr/>
        </p:nvSpPr>
        <p:spPr bwMode="auto">
          <a:xfrm>
            <a:off x="1219200" y="609600"/>
            <a:ext cx="1462088" cy="1920875"/>
          </a:xfrm>
          <a:prstGeom prst="rect">
            <a:avLst/>
          </a:prstGeom>
          <a:noFill/>
          <a:ln w="57150" cmpd="thickThin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12000" b="1" dirty="0">
                <a:solidFill>
                  <a:srgbClr val="0000FF"/>
                </a:solidFill>
                <a:latin typeface="Century Gothic" pitchFamily="34" charset="0"/>
              </a:rPr>
              <a:t>a</a:t>
            </a:r>
          </a:p>
        </p:txBody>
      </p:sp>
      <p:sp>
        <p:nvSpPr>
          <p:cNvPr id="58378" name="Text Box 10"/>
          <p:cNvSpPr txBox="1">
            <a:spLocks noChangeArrowheads="1"/>
          </p:cNvSpPr>
          <p:nvPr/>
        </p:nvSpPr>
        <p:spPr bwMode="auto">
          <a:xfrm>
            <a:off x="4038600" y="4937125"/>
            <a:ext cx="1462088" cy="1920875"/>
          </a:xfrm>
          <a:prstGeom prst="rect">
            <a:avLst/>
          </a:prstGeom>
          <a:noFill/>
          <a:ln w="57150" cmpd="thickThin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12000" b="1" dirty="0" smtClean="0">
                <a:solidFill>
                  <a:srgbClr val="0000FF"/>
                </a:solidFill>
                <a:latin typeface="Century Gothic" pitchFamily="34" charset="0"/>
              </a:rPr>
              <a:t>ă</a:t>
            </a:r>
            <a:endParaRPr lang="en-US" sz="12000" b="1" dirty="0">
              <a:solidFill>
                <a:srgbClr val="0000FF"/>
              </a:solidFill>
              <a:latin typeface="Century Gothic" pitchFamily="34" charset="0"/>
            </a:endParaRPr>
          </a:p>
        </p:txBody>
      </p:sp>
      <p:sp>
        <p:nvSpPr>
          <p:cNvPr id="58379" name="Text Box 11"/>
          <p:cNvSpPr txBox="1">
            <a:spLocks noChangeArrowheads="1"/>
          </p:cNvSpPr>
          <p:nvPr/>
        </p:nvSpPr>
        <p:spPr bwMode="auto">
          <a:xfrm>
            <a:off x="6477000" y="4937125"/>
            <a:ext cx="1462088" cy="1920875"/>
          </a:xfrm>
          <a:prstGeom prst="rect">
            <a:avLst/>
          </a:prstGeom>
          <a:noFill/>
          <a:ln w="57150" cmpd="thickThin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12000" b="1" dirty="0" smtClean="0">
                <a:solidFill>
                  <a:srgbClr val="0000FF"/>
                </a:solidFill>
                <a:latin typeface="Century Gothic" pitchFamily="34" charset="0"/>
              </a:rPr>
              <a:t>ô</a:t>
            </a:r>
            <a:endParaRPr lang="en-US" sz="12000" b="1" dirty="0">
              <a:solidFill>
                <a:srgbClr val="0000FF"/>
              </a:solidFill>
              <a:latin typeface="Century Gothic" pitchFamily="34" charset="0"/>
            </a:endParaRPr>
          </a:p>
        </p:txBody>
      </p:sp>
      <p:sp>
        <p:nvSpPr>
          <p:cNvPr id="58380" name="Text Box 12"/>
          <p:cNvSpPr txBox="1">
            <a:spLocks noChangeArrowheads="1"/>
          </p:cNvSpPr>
          <p:nvPr/>
        </p:nvSpPr>
        <p:spPr bwMode="auto">
          <a:xfrm>
            <a:off x="3886200" y="533400"/>
            <a:ext cx="1462088" cy="1920875"/>
          </a:xfrm>
          <a:prstGeom prst="rect">
            <a:avLst/>
          </a:prstGeom>
          <a:noFill/>
          <a:ln w="57150" cmpd="thickThin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12000" b="1" dirty="0">
                <a:solidFill>
                  <a:srgbClr val="0000FF"/>
                </a:solidFill>
                <a:latin typeface="Century Gothic" pitchFamily="34" charset="0"/>
              </a:rPr>
              <a:t>e</a:t>
            </a:r>
          </a:p>
        </p:txBody>
      </p:sp>
      <p:sp>
        <p:nvSpPr>
          <p:cNvPr id="58381" name="Text Box 13"/>
          <p:cNvSpPr txBox="1">
            <a:spLocks noChangeArrowheads="1"/>
          </p:cNvSpPr>
          <p:nvPr/>
        </p:nvSpPr>
        <p:spPr bwMode="auto">
          <a:xfrm>
            <a:off x="6324600" y="381000"/>
            <a:ext cx="1462088" cy="1920875"/>
          </a:xfrm>
          <a:prstGeom prst="rect">
            <a:avLst/>
          </a:prstGeom>
          <a:noFill/>
          <a:ln w="57150" cmpd="thickThin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12000" b="1" dirty="0" smtClean="0">
                <a:solidFill>
                  <a:srgbClr val="0000FF"/>
                </a:solidFill>
                <a:latin typeface="Century Gothic" pitchFamily="34" charset="0"/>
              </a:rPr>
              <a:t>â</a:t>
            </a:r>
            <a:endParaRPr lang="en-US" sz="12000" b="1" dirty="0">
              <a:solidFill>
                <a:srgbClr val="0000FF"/>
              </a:solidFill>
              <a:latin typeface="Century Gothic" pitchFamily="34" charset="0"/>
            </a:endParaRPr>
          </a:p>
        </p:txBody>
      </p:sp>
      <p:sp>
        <p:nvSpPr>
          <p:cNvPr id="58385" name="Text Box 17">
            <a:hlinkClick r:id="rId3" action="ppaction://hlinksldjump"/>
          </p:cNvPr>
          <p:cNvSpPr txBox="1">
            <a:spLocks noChangeArrowheads="1"/>
          </p:cNvSpPr>
          <p:nvPr/>
        </p:nvSpPr>
        <p:spPr bwMode="auto">
          <a:xfrm>
            <a:off x="1981200" y="6096000"/>
            <a:ext cx="1524000" cy="376238"/>
          </a:xfrm>
          <a:prstGeom prst="rect">
            <a:avLst/>
          </a:prstGeom>
          <a:solidFill>
            <a:srgbClr val="E9FCA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b="1">
                <a:solidFill>
                  <a:srgbClr val="6600CC"/>
                </a:solidFill>
                <a:latin typeface=".VnTimeH" pitchFamily="34" charset="0"/>
              </a:rPr>
              <a:t>Quay l¹i</a:t>
            </a:r>
          </a:p>
        </p:txBody>
      </p:sp>
      <p:pic>
        <p:nvPicPr>
          <p:cNvPr id="58386" name="Picture 18" descr="SugarwareZ-18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43800" y="3352800"/>
            <a:ext cx="1295400" cy="1117600"/>
          </a:xfrm>
          <a:prstGeom prst="rect">
            <a:avLst/>
          </a:prstGeom>
          <a:noFill/>
        </p:spPr>
      </p:pic>
    </p:spTree>
  </p:cSld>
  <p:clrMapOvr>
    <a:masterClrMapping/>
  </p:clrMapOvr>
  <p:transition advClick="0">
    <p:sndAc>
      <p:stSnd>
        <p:snd r:embed="rId2" name="chon lai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7" dur="500"/>
                                        <p:tgtEl>
                                          <p:spTgt spid="58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214313" y="2743200"/>
            <a:ext cx="8701087" cy="1981200"/>
            <a:chOff x="96" y="1632"/>
            <a:chExt cx="5481" cy="1248"/>
          </a:xfrm>
        </p:grpSpPr>
        <p:sp>
          <p:nvSpPr>
            <p:cNvPr id="59395" name="Text Box 3"/>
            <p:cNvSpPr txBox="1">
              <a:spLocks noChangeArrowheads="1"/>
            </p:cNvSpPr>
            <p:nvPr/>
          </p:nvSpPr>
          <p:spPr bwMode="auto">
            <a:xfrm>
              <a:off x="1008" y="1632"/>
              <a:ext cx="921" cy="1246"/>
            </a:xfrm>
            <a:prstGeom prst="rect">
              <a:avLst/>
            </a:prstGeom>
            <a:solidFill>
              <a:srgbClr val="99FF33"/>
            </a:solidFill>
            <a:ln w="57150" cmpd="thickThin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/>
              <a:r>
                <a:rPr lang="en-US" sz="12000" b="1" dirty="0" smtClean="0">
                  <a:solidFill>
                    <a:srgbClr val="0000FF"/>
                  </a:solidFill>
                  <a:latin typeface="Century Gothic" pitchFamily="34" charset="0"/>
                </a:rPr>
                <a:t>â</a:t>
              </a:r>
              <a:endParaRPr lang="en-US" sz="12000" b="1" dirty="0">
                <a:solidFill>
                  <a:srgbClr val="0000FF"/>
                </a:solidFill>
                <a:latin typeface="Century Gothic" pitchFamily="34" charset="0"/>
              </a:endParaRPr>
            </a:p>
          </p:txBody>
        </p:sp>
        <p:sp>
          <p:nvSpPr>
            <p:cNvPr id="59396" name="Text Box 4"/>
            <p:cNvSpPr txBox="1">
              <a:spLocks noChangeArrowheads="1"/>
            </p:cNvSpPr>
            <p:nvPr/>
          </p:nvSpPr>
          <p:spPr bwMode="auto">
            <a:xfrm>
              <a:off x="96" y="1632"/>
              <a:ext cx="921" cy="1246"/>
            </a:xfrm>
            <a:prstGeom prst="rect">
              <a:avLst/>
            </a:prstGeom>
            <a:solidFill>
              <a:srgbClr val="99FF33"/>
            </a:solidFill>
            <a:ln w="57150" cmpd="thickThin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/>
              <a:r>
                <a:rPr lang="en-US" sz="12000" b="1" dirty="0" smtClean="0">
                  <a:solidFill>
                    <a:srgbClr val="0000FF"/>
                  </a:solidFill>
                  <a:latin typeface="Century Gothic" pitchFamily="34" charset="0"/>
                </a:rPr>
                <a:t>ô</a:t>
              </a:r>
              <a:endParaRPr lang="en-US" sz="12000" b="1" dirty="0">
                <a:solidFill>
                  <a:srgbClr val="0000FF"/>
                </a:solidFill>
                <a:latin typeface="Century Gothic" pitchFamily="34" charset="0"/>
              </a:endParaRPr>
            </a:p>
          </p:txBody>
        </p:sp>
        <p:sp>
          <p:nvSpPr>
            <p:cNvPr id="59397" name="Text Box 5"/>
            <p:cNvSpPr txBox="1">
              <a:spLocks noChangeArrowheads="1"/>
            </p:cNvSpPr>
            <p:nvPr/>
          </p:nvSpPr>
          <p:spPr bwMode="auto">
            <a:xfrm>
              <a:off x="1920" y="1634"/>
              <a:ext cx="921" cy="1246"/>
            </a:xfrm>
            <a:prstGeom prst="rect">
              <a:avLst/>
            </a:prstGeom>
            <a:solidFill>
              <a:srgbClr val="99FF33"/>
            </a:solidFill>
            <a:ln w="57150" cmpd="thickThin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/>
              <a:r>
                <a:rPr lang="en-US" sz="12000" b="1" dirty="0" smtClean="0">
                  <a:solidFill>
                    <a:srgbClr val="0000FF"/>
                  </a:solidFill>
                  <a:latin typeface="Century Gothic" pitchFamily="34" charset="0"/>
                </a:rPr>
                <a:t>ô</a:t>
              </a:r>
              <a:endParaRPr lang="en-US" sz="12000" b="1" dirty="0">
                <a:solidFill>
                  <a:srgbClr val="0000FF"/>
                </a:solidFill>
                <a:latin typeface="Century Gothic" pitchFamily="34" charset="0"/>
              </a:endParaRPr>
            </a:p>
          </p:txBody>
        </p:sp>
        <p:sp>
          <p:nvSpPr>
            <p:cNvPr id="59398" name="Text Box 6"/>
            <p:cNvSpPr txBox="1">
              <a:spLocks noChangeArrowheads="1"/>
            </p:cNvSpPr>
            <p:nvPr/>
          </p:nvSpPr>
          <p:spPr bwMode="auto">
            <a:xfrm>
              <a:off x="2832" y="1634"/>
              <a:ext cx="921" cy="1246"/>
            </a:xfrm>
            <a:prstGeom prst="rect">
              <a:avLst/>
            </a:prstGeom>
            <a:solidFill>
              <a:srgbClr val="99FF33"/>
            </a:solidFill>
            <a:ln w="57150" cmpd="thickThin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/>
              <a:r>
                <a:rPr lang="en-US" sz="12000" b="1" dirty="0" smtClean="0">
                  <a:solidFill>
                    <a:srgbClr val="0000FF"/>
                  </a:solidFill>
                  <a:latin typeface="Century Gothic" pitchFamily="34" charset="0"/>
                </a:rPr>
                <a:t>â</a:t>
              </a:r>
              <a:endParaRPr lang="en-US" sz="12000" b="1" dirty="0">
                <a:solidFill>
                  <a:srgbClr val="0000FF"/>
                </a:solidFill>
                <a:latin typeface="Century Gothic" pitchFamily="34" charset="0"/>
              </a:endParaRPr>
            </a:p>
          </p:txBody>
        </p:sp>
        <p:sp>
          <p:nvSpPr>
            <p:cNvPr id="59399" name="Text Box 7"/>
            <p:cNvSpPr txBox="1">
              <a:spLocks noChangeArrowheads="1"/>
            </p:cNvSpPr>
            <p:nvPr/>
          </p:nvSpPr>
          <p:spPr bwMode="auto">
            <a:xfrm>
              <a:off x="3744" y="1634"/>
              <a:ext cx="921" cy="1246"/>
            </a:xfrm>
            <a:prstGeom prst="rect">
              <a:avLst/>
            </a:prstGeom>
            <a:solidFill>
              <a:srgbClr val="99FF33"/>
            </a:solidFill>
            <a:ln w="57150" cmpd="thickThin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/>
              <a:r>
                <a:rPr lang="en-US" sz="12000" b="1" dirty="0" smtClean="0">
                  <a:solidFill>
                    <a:srgbClr val="0000FF"/>
                  </a:solidFill>
                  <a:latin typeface="Century Gothic" pitchFamily="34" charset="0"/>
                </a:rPr>
                <a:t>ô</a:t>
              </a:r>
              <a:endParaRPr lang="en-US" sz="12000" b="1" dirty="0">
                <a:solidFill>
                  <a:srgbClr val="0000FF"/>
                </a:solidFill>
                <a:latin typeface="Century Gothic" pitchFamily="34" charset="0"/>
              </a:endParaRPr>
            </a:p>
          </p:txBody>
        </p:sp>
        <p:sp>
          <p:nvSpPr>
            <p:cNvPr id="59400" name="Text Box 8"/>
            <p:cNvSpPr txBox="1">
              <a:spLocks noChangeArrowheads="1"/>
            </p:cNvSpPr>
            <p:nvPr/>
          </p:nvSpPr>
          <p:spPr bwMode="auto">
            <a:xfrm>
              <a:off x="4656" y="1634"/>
              <a:ext cx="921" cy="1246"/>
            </a:xfrm>
            <a:prstGeom prst="rect">
              <a:avLst/>
            </a:prstGeom>
            <a:solidFill>
              <a:srgbClr val="99FF33"/>
            </a:solidFill>
            <a:ln w="57150" cmpd="thickThin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/>
              <a:endParaRPr lang="vi-VN" sz="12000" b="1">
                <a:solidFill>
                  <a:srgbClr val="0000FF"/>
                </a:solidFill>
                <a:latin typeface=".VnAvant" pitchFamily="34" charset="0"/>
              </a:endParaRPr>
            </a:p>
          </p:txBody>
        </p:sp>
      </p:grpSp>
      <p:sp>
        <p:nvSpPr>
          <p:cNvPr id="59401" name="Text Box 9">
            <a:hlinkClick r:id="rId3" action="ppaction://hlinksldjump"/>
          </p:cNvPr>
          <p:cNvSpPr txBox="1">
            <a:spLocks noChangeArrowheads="1"/>
          </p:cNvSpPr>
          <p:nvPr/>
        </p:nvSpPr>
        <p:spPr bwMode="auto">
          <a:xfrm>
            <a:off x="1295400" y="457200"/>
            <a:ext cx="1462088" cy="1920875"/>
          </a:xfrm>
          <a:prstGeom prst="rect">
            <a:avLst/>
          </a:prstGeom>
          <a:noFill/>
          <a:ln w="57150" cmpd="thickThin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12000" b="1" dirty="0">
                <a:solidFill>
                  <a:srgbClr val="0000FF"/>
                </a:solidFill>
                <a:latin typeface="Century Gothic" pitchFamily="34" charset="0"/>
              </a:rPr>
              <a:t>a</a:t>
            </a:r>
          </a:p>
        </p:txBody>
      </p:sp>
      <p:sp>
        <p:nvSpPr>
          <p:cNvPr id="59402" name="Text Box 10">
            <a:hlinkClick r:id="rId3" action="ppaction://hlinksldjump"/>
          </p:cNvPr>
          <p:cNvSpPr txBox="1">
            <a:spLocks noChangeArrowheads="1"/>
          </p:cNvSpPr>
          <p:nvPr/>
        </p:nvSpPr>
        <p:spPr bwMode="auto">
          <a:xfrm>
            <a:off x="3657600" y="4937125"/>
            <a:ext cx="1462088" cy="1920875"/>
          </a:xfrm>
          <a:prstGeom prst="rect">
            <a:avLst/>
          </a:prstGeom>
          <a:noFill/>
          <a:ln w="57150" cmpd="thickThin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12000" b="1" dirty="0" smtClean="0">
                <a:solidFill>
                  <a:srgbClr val="0000FF"/>
                </a:solidFill>
                <a:latin typeface="Century Gothic" pitchFamily="34" charset="0"/>
              </a:rPr>
              <a:t>ă</a:t>
            </a:r>
            <a:endParaRPr lang="en-US" sz="12000" b="1" dirty="0">
              <a:solidFill>
                <a:srgbClr val="0000FF"/>
              </a:solidFill>
              <a:latin typeface="Century Gothic" pitchFamily="34" charset="0"/>
            </a:endParaRPr>
          </a:p>
        </p:txBody>
      </p:sp>
      <p:sp>
        <p:nvSpPr>
          <p:cNvPr id="59403" name="Text Box 11">
            <a:hlinkClick r:id="rId3" action="ppaction://hlinksldjump"/>
          </p:cNvPr>
          <p:cNvSpPr txBox="1">
            <a:spLocks noChangeArrowheads="1"/>
          </p:cNvSpPr>
          <p:nvPr/>
        </p:nvSpPr>
        <p:spPr bwMode="auto">
          <a:xfrm>
            <a:off x="6172200" y="4937125"/>
            <a:ext cx="1462088" cy="1920875"/>
          </a:xfrm>
          <a:prstGeom prst="rect">
            <a:avLst/>
          </a:prstGeom>
          <a:noFill/>
          <a:ln w="57150" cmpd="thickThin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12000" b="1" dirty="0" smtClean="0">
                <a:solidFill>
                  <a:srgbClr val="0000FF"/>
                </a:solidFill>
                <a:latin typeface="Century Gothic" pitchFamily="34" charset="0"/>
              </a:rPr>
              <a:t>ô</a:t>
            </a:r>
            <a:endParaRPr lang="en-US" sz="12000" b="1" dirty="0">
              <a:solidFill>
                <a:srgbClr val="0000FF"/>
              </a:solidFill>
              <a:latin typeface="Century Gothic" pitchFamily="34" charset="0"/>
            </a:endParaRPr>
          </a:p>
        </p:txBody>
      </p:sp>
      <p:sp>
        <p:nvSpPr>
          <p:cNvPr id="59404" name="Text Box 12">
            <a:hlinkClick r:id="rId3" action="ppaction://hlinksldjump"/>
          </p:cNvPr>
          <p:cNvSpPr txBox="1">
            <a:spLocks noChangeArrowheads="1"/>
          </p:cNvSpPr>
          <p:nvPr/>
        </p:nvSpPr>
        <p:spPr bwMode="auto">
          <a:xfrm>
            <a:off x="3733800" y="381000"/>
            <a:ext cx="1462088" cy="1920875"/>
          </a:xfrm>
          <a:prstGeom prst="rect">
            <a:avLst/>
          </a:prstGeom>
          <a:noFill/>
          <a:ln w="57150" cmpd="thickThin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12000" b="1" dirty="0">
                <a:solidFill>
                  <a:srgbClr val="0000FF"/>
                </a:solidFill>
                <a:latin typeface="Century Gothic" pitchFamily="34" charset="0"/>
              </a:rPr>
              <a:t>e</a:t>
            </a:r>
          </a:p>
        </p:txBody>
      </p:sp>
      <p:sp>
        <p:nvSpPr>
          <p:cNvPr id="59405" name="Text Box 13">
            <a:hlinkClick r:id="rId4" action="ppaction://hlinksldjump"/>
          </p:cNvPr>
          <p:cNvSpPr txBox="1">
            <a:spLocks noChangeArrowheads="1"/>
          </p:cNvSpPr>
          <p:nvPr/>
        </p:nvSpPr>
        <p:spPr bwMode="auto">
          <a:xfrm>
            <a:off x="6019800" y="533400"/>
            <a:ext cx="1462088" cy="1920875"/>
          </a:xfrm>
          <a:prstGeom prst="rect">
            <a:avLst/>
          </a:prstGeom>
          <a:noFill/>
          <a:ln w="57150" cmpd="thickThin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12000" b="1" dirty="0" smtClean="0">
                <a:solidFill>
                  <a:srgbClr val="0000FF"/>
                </a:solidFill>
                <a:latin typeface="Century Gothic" pitchFamily="34" charset="0"/>
              </a:rPr>
              <a:t>â</a:t>
            </a:r>
            <a:endParaRPr lang="en-US" sz="12000" b="1" dirty="0">
              <a:solidFill>
                <a:srgbClr val="0000FF"/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ransition spd="slow" advClick="0">
    <p:blinds/>
    <p:sndAc>
      <p:stSnd>
        <p:snd r:embed="rId2" name="nhac3.wav"/>
      </p:stSnd>
    </p:sndAc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228600" y="2667000"/>
            <a:ext cx="8701088" cy="1981200"/>
            <a:chOff x="96" y="1632"/>
            <a:chExt cx="5481" cy="1248"/>
          </a:xfrm>
        </p:grpSpPr>
        <p:sp>
          <p:nvSpPr>
            <p:cNvPr id="60419" name="Text Box 3"/>
            <p:cNvSpPr txBox="1">
              <a:spLocks noChangeArrowheads="1"/>
            </p:cNvSpPr>
            <p:nvPr/>
          </p:nvSpPr>
          <p:spPr bwMode="auto">
            <a:xfrm>
              <a:off x="1008" y="1632"/>
              <a:ext cx="921" cy="1246"/>
            </a:xfrm>
            <a:prstGeom prst="rect">
              <a:avLst/>
            </a:prstGeom>
            <a:solidFill>
              <a:srgbClr val="99FF33"/>
            </a:solidFill>
            <a:ln w="57150" cmpd="thickThin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/>
              <a:r>
                <a:rPr lang="en-US" sz="12000" b="1" dirty="0" smtClean="0">
                  <a:solidFill>
                    <a:srgbClr val="0000FF"/>
                  </a:solidFill>
                  <a:latin typeface="Century Gothic" pitchFamily="34" charset="0"/>
                </a:rPr>
                <a:t>â</a:t>
              </a:r>
              <a:endParaRPr lang="en-US" sz="12000" b="1" dirty="0">
                <a:solidFill>
                  <a:srgbClr val="0000FF"/>
                </a:solidFill>
                <a:latin typeface="Century Gothic" pitchFamily="34" charset="0"/>
              </a:endParaRPr>
            </a:p>
          </p:txBody>
        </p:sp>
        <p:sp>
          <p:nvSpPr>
            <p:cNvPr id="60420" name="Text Box 4"/>
            <p:cNvSpPr txBox="1">
              <a:spLocks noChangeArrowheads="1"/>
            </p:cNvSpPr>
            <p:nvPr/>
          </p:nvSpPr>
          <p:spPr bwMode="auto">
            <a:xfrm>
              <a:off x="96" y="1632"/>
              <a:ext cx="921" cy="1246"/>
            </a:xfrm>
            <a:prstGeom prst="rect">
              <a:avLst/>
            </a:prstGeom>
            <a:solidFill>
              <a:srgbClr val="99FF33"/>
            </a:solidFill>
            <a:ln w="57150" cmpd="thickThin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/>
              <a:r>
                <a:rPr lang="en-US" sz="12000" b="1" dirty="0" smtClean="0">
                  <a:solidFill>
                    <a:srgbClr val="0000FF"/>
                  </a:solidFill>
                  <a:latin typeface="Century Gothic" pitchFamily="34" charset="0"/>
                </a:rPr>
                <a:t>ô</a:t>
              </a:r>
              <a:endParaRPr lang="en-US" sz="12000" b="1" dirty="0">
                <a:solidFill>
                  <a:srgbClr val="0000FF"/>
                </a:solidFill>
                <a:latin typeface="Century Gothic" pitchFamily="34" charset="0"/>
              </a:endParaRPr>
            </a:p>
          </p:txBody>
        </p:sp>
        <p:sp>
          <p:nvSpPr>
            <p:cNvPr id="60421" name="Text Box 5"/>
            <p:cNvSpPr txBox="1">
              <a:spLocks noChangeArrowheads="1"/>
            </p:cNvSpPr>
            <p:nvPr/>
          </p:nvSpPr>
          <p:spPr bwMode="auto">
            <a:xfrm>
              <a:off x="1920" y="1634"/>
              <a:ext cx="921" cy="1246"/>
            </a:xfrm>
            <a:prstGeom prst="rect">
              <a:avLst/>
            </a:prstGeom>
            <a:solidFill>
              <a:srgbClr val="99FF33"/>
            </a:solidFill>
            <a:ln w="57150" cmpd="thickThin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/>
              <a:r>
                <a:rPr lang="en-US" sz="12000" b="1" dirty="0" smtClean="0">
                  <a:solidFill>
                    <a:srgbClr val="0000FF"/>
                  </a:solidFill>
                  <a:latin typeface="Century Gothic" pitchFamily="34" charset="0"/>
                </a:rPr>
                <a:t>ô</a:t>
              </a:r>
              <a:endParaRPr lang="en-US" sz="12000" b="1" dirty="0">
                <a:solidFill>
                  <a:srgbClr val="0000FF"/>
                </a:solidFill>
                <a:latin typeface="Century Gothic" pitchFamily="34" charset="0"/>
              </a:endParaRPr>
            </a:p>
          </p:txBody>
        </p:sp>
        <p:sp>
          <p:nvSpPr>
            <p:cNvPr id="60422" name="Text Box 6"/>
            <p:cNvSpPr txBox="1">
              <a:spLocks noChangeArrowheads="1"/>
            </p:cNvSpPr>
            <p:nvPr/>
          </p:nvSpPr>
          <p:spPr bwMode="auto">
            <a:xfrm>
              <a:off x="2832" y="1634"/>
              <a:ext cx="921" cy="1246"/>
            </a:xfrm>
            <a:prstGeom prst="rect">
              <a:avLst/>
            </a:prstGeom>
            <a:solidFill>
              <a:srgbClr val="99FF33"/>
            </a:solidFill>
            <a:ln w="57150" cmpd="thickThin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/>
              <a:r>
                <a:rPr lang="en-US" sz="12000" b="1" dirty="0" smtClean="0">
                  <a:solidFill>
                    <a:srgbClr val="0000FF"/>
                  </a:solidFill>
                  <a:latin typeface="Century Gothic" pitchFamily="34" charset="0"/>
                </a:rPr>
                <a:t>â</a:t>
              </a:r>
              <a:endParaRPr lang="en-US" sz="12000" b="1" dirty="0">
                <a:solidFill>
                  <a:srgbClr val="0000FF"/>
                </a:solidFill>
                <a:latin typeface="Century Gothic" pitchFamily="34" charset="0"/>
              </a:endParaRPr>
            </a:p>
          </p:txBody>
        </p:sp>
        <p:sp>
          <p:nvSpPr>
            <p:cNvPr id="60423" name="Text Box 7"/>
            <p:cNvSpPr txBox="1">
              <a:spLocks noChangeArrowheads="1"/>
            </p:cNvSpPr>
            <p:nvPr/>
          </p:nvSpPr>
          <p:spPr bwMode="auto">
            <a:xfrm>
              <a:off x="3744" y="1634"/>
              <a:ext cx="921" cy="1246"/>
            </a:xfrm>
            <a:prstGeom prst="rect">
              <a:avLst/>
            </a:prstGeom>
            <a:solidFill>
              <a:srgbClr val="99FF33"/>
            </a:solidFill>
            <a:ln w="57150" cmpd="thickThin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/>
              <a:r>
                <a:rPr lang="en-US" sz="12000" b="1" dirty="0" smtClean="0">
                  <a:solidFill>
                    <a:srgbClr val="0000FF"/>
                  </a:solidFill>
                  <a:latin typeface="Century Gothic" pitchFamily="34" charset="0"/>
                </a:rPr>
                <a:t>ô</a:t>
              </a:r>
              <a:endParaRPr lang="en-US" sz="12000" b="1" dirty="0">
                <a:solidFill>
                  <a:srgbClr val="0000FF"/>
                </a:solidFill>
                <a:latin typeface="Century Gothic" pitchFamily="34" charset="0"/>
              </a:endParaRPr>
            </a:p>
          </p:txBody>
        </p:sp>
        <p:sp>
          <p:nvSpPr>
            <p:cNvPr id="60424" name="Text Box 8"/>
            <p:cNvSpPr txBox="1">
              <a:spLocks noChangeArrowheads="1"/>
            </p:cNvSpPr>
            <p:nvPr/>
          </p:nvSpPr>
          <p:spPr bwMode="auto">
            <a:xfrm>
              <a:off x="4656" y="1634"/>
              <a:ext cx="921" cy="1246"/>
            </a:xfrm>
            <a:prstGeom prst="rect">
              <a:avLst/>
            </a:prstGeom>
            <a:solidFill>
              <a:srgbClr val="99FF33"/>
            </a:solidFill>
            <a:ln w="57150" cmpd="thickThin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/>
              <a:endParaRPr lang="vi-VN" sz="12000" b="1">
                <a:solidFill>
                  <a:srgbClr val="0000FF"/>
                </a:solidFill>
                <a:latin typeface=".VnAvant" pitchFamily="34" charset="0"/>
              </a:endParaRPr>
            </a:p>
          </p:txBody>
        </p:sp>
      </p:grpSp>
      <p:sp>
        <p:nvSpPr>
          <p:cNvPr id="60425" name="Text Box 9"/>
          <p:cNvSpPr txBox="1">
            <a:spLocks noChangeArrowheads="1"/>
          </p:cNvSpPr>
          <p:nvPr/>
        </p:nvSpPr>
        <p:spPr bwMode="auto">
          <a:xfrm>
            <a:off x="1143000" y="381000"/>
            <a:ext cx="1462088" cy="1920875"/>
          </a:xfrm>
          <a:prstGeom prst="rect">
            <a:avLst/>
          </a:prstGeom>
          <a:noFill/>
          <a:ln w="57150" cmpd="thickThin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12000" b="1" dirty="0">
                <a:solidFill>
                  <a:srgbClr val="0000FF"/>
                </a:solidFill>
                <a:latin typeface="Century Gothic" pitchFamily="34" charset="0"/>
              </a:rPr>
              <a:t>a</a:t>
            </a:r>
          </a:p>
        </p:txBody>
      </p:sp>
      <p:sp>
        <p:nvSpPr>
          <p:cNvPr id="60426" name="Text Box 10"/>
          <p:cNvSpPr txBox="1">
            <a:spLocks noChangeArrowheads="1"/>
          </p:cNvSpPr>
          <p:nvPr/>
        </p:nvSpPr>
        <p:spPr bwMode="auto">
          <a:xfrm>
            <a:off x="2133600" y="4937125"/>
            <a:ext cx="1462088" cy="1920875"/>
          </a:xfrm>
          <a:prstGeom prst="rect">
            <a:avLst/>
          </a:prstGeom>
          <a:noFill/>
          <a:ln w="57150" cmpd="thickThin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12000" b="1" dirty="0" smtClean="0">
                <a:solidFill>
                  <a:srgbClr val="0000FF"/>
                </a:solidFill>
                <a:latin typeface="Century Gothic" pitchFamily="34" charset="0"/>
              </a:rPr>
              <a:t>ă</a:t>
            </a:r>
            <a:endParaRPr lang="en-US" sz="12000" b="1" dirty="0">
              <a:solidFill>
                <a:srgbClr val="0000FF"/>
              </a:solidFill>
              <a:latin typeface="Century Gothic" pitchFamily="34" charset="0"/>
            </a:endParaRPr>
          </a:p>
        </p:txBody>
      </p:sp>
      <p:sp>
        <p:nvSpPr>
          <p:cNvPr id="60427" name="Text Box 11"/>
          <p:cNvSpPr txBox="1">
            <a:spLocks noChangeArrowheads="1"/>
          </p:cNvSpPr>
          <p:nvPr/>
        </p:nvSpPr>
        <p:spPr bwMode="auto">
          <a:xfrm>
            <a:off x="6248400" y="457200"/>
            <a:ext cx="1462088" cy="1920875"/>
          </a:xfrm>
          <a:prstGeom prst="rect">
            <a:avLst/>
          </a:prstGeom>
          <a:noFill/>
          <a:ln w="57150" cmpd="thickThin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12000" b="1" dirty="0" smtClean="0">
                <a:solidFill>
                  <a:srgbClr val="0000FF"/>
                </a:solidFill>
                <a:latin typeface="Century Gothic" pitchFamily="34" charset="0"/>
              </a:rPr>
              <a:t>â</a:t>
            </a:r>
            <a:endParaRPr lang="en-US" sz="12000" b="1" dirty="0">
              <a:solidFill>
                <a:srgbClr val="0000FF"/>
              </a:solidFill>
              <a:latin typeface="Century Gothic" pitchFamily="34" charset="0"/>
            </a:endParaRPr>
          </a:p>
        </p:txBody>
      </p:sp>
      <p:sp>
        <p:nvSpPr>
          <p:cNvPr id="60428" name="Text Box 12"/>
          <p:cNvSpPr txBox="1">
            <a:spLocks noChangeArrowheads="1"/>
          </p:cNvSpPr>
          <p:nvPr/>
        </p:nvSpPr>
        <p:spPr bwMode="auto">
          <a:xfrm>
            <a:off x="3733800" y="381000"/>
            <a:ext cx="1462088" cy="1920875"/>
          </a:xfrm>
          <a:prstGeom prst="rect">
            <a:avLst/>
          </a:prstGeom>
          <a:noFill/>
          <a:ln w="57150" cmpd="thickThin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12000" b="1" dirty="0">
                <a:solidFill>
                  <a:srgbClr val="0000FF"/>
                </a:solidFill>
                <a:latin typeface="Century Gothic" pitchFamily="34" charset="0"/>
              </a:rPr>
              <a:t>e</a:t>
            </a:r>
          </a:p>
        </p:txBody>
      </p:sp>
      <p:sp>
        <p:nvSpPr>
          <p:cNvPr id="60429" name="Text Box 13">
            <a:hlinkClick r:id="rId3" action="ppaction://hlinksldjump"/>
          </p:cNvPr>
          <p:cNvSpPr txBox="1">
            <a:spLocks noChangeArrowheads="1"/>
          </p:cNvSpPr>
          <p:nvPr/>
        </p:nvSpPr>
        <p:spPr bwMode="auto">
          <a:xfrm>
            <a:off x="7467600" y="2667000"/>
            <a:ext cx="1447800" cy="1920875"/>
          </a:xfrm>
          <a:prstGeom prst="rect">
            <a:avLst/>
          </a:prstGeom>
          <a:noFill/>
          <a:ln w="57150" cmpd="thickThin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12000" b="1" dirty="0" smtClean="0">
                <a:solidFill>
                  <a:srgbClr val="0000FF"/>
                </a:solidFill>
                <a:latin typeface="Century Gothic" pitchFamily="34" charset="0"/>
              </a:rPr>
              <a:t>â</a:t>
            </a:r>
            <a:endParaRPr lang="en-US" sz="12000" b="1" dirty="0">
              <a:solidFill>
                <a:srgbClr val="0000FF"/>
              </a:solidFill>
              <a:latin typeface="Century Gothic" pitchFamily="34" charset="0"/>
            </a:endParaRPr>
          </a:p>
        </p:txBody>
      </p:sp>
      <p:sp>
        <p:nvSpPr>
          <p:cNvPr id="60431" name="Text Box 15"/>
          <p:cNvSpPr txBox="1">
            <a:spLocks noChangeArrowheads="1"/>
          </p:cNvSpPr>
          <p:nvPr/>
        </p:nvSpPr>
        <p:spPr bwMode="auto">
          <a:xfrm>
            <a:off x="5715000" y="4648200"/>
            <a:ext cx="1462088" cy="1920875"/>
          </a:xfrm>
          <a:prstGeom prst="rect">
            <a:avLst/>
          </a:prstGeom>
          <a:noFill/>
          <a:ln w="57150" cmpd="thickThin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12000" b="1" dirty="0" smtClean="0">
                <a:solidFill>
                  <a:srgbClr val="0000FF"/>
                </a:solidFill>
                <a:latin typeface="Century Gothic" pitchFamily="34" charset="0"/>
              </a:rPr>
              <a:t>ô</a:t>
            </a:r>
            <a:endParaRPr lang="en-US" sz="12000" b="1" dirty="0">
              <a:solidFill>
                <a:srgbClr val="0000FF"/>
              </a:solidFill>
              <a:latin typeface="Century Gothic" pitchFamily="34" charset="0"/>
            </a:endParaRPr>
          </a:p>
        </p:txBody>
      </p:sp>
      <p:pic>
        <p:nvPicPr>
          <p:cNvPr id="60432" name="Picture 16" descr="SugarwareZ-167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0" y="4876800"/>
            <a:ext cx="1752600" cy="1752600"/>
          </a:xfrm>
          <a:prstGeom prst="rect">
            <a:avLst/>
          </a:prstGeom>
          <a:noFill/>
        </p:spPr>
      </p:pic>
      <p:sp>
        <p:nvSpPr>
          <p:cNvPr id="60434" name="Oval 18" descr="Water droplets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6515100" y="6172200"/>
            <a:ext cx="2628900" cy="685800"/>
          </a:xfrm>
          <a:prstGeom prst="ellipse">
            <a:avLst/>
          </a:prstGeom>
          <a:blipFill dpi="0" rotWithShape="1">
            <a:blip r:embed="rId6" cstate="print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0435" name="Text Box 19">
            <a:hlinkClick r:id="rId5" action="ppaction://hlinksldjump"/>
          </p:cNvPr>
          <p:cNvSpPr txBox="1">
            <a:spLocks noChangeArrowheads="1"/>
          </p:cNvSpPr>
          <p:nvPr/>
        </p:nvSpPr>
        <p:spPr bwMode="auto">
          <a:xfrm>
            <a:off x="6667500" y="6324600"/>
            <a:ext cx="24765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F0000"/>
                </a:solidFill>
                <a:latin typeface=".VnTimeH" pitchFamily="34" charset="0"/>
              </a:rPr>
              <a:t>TiÕp tôc trß ch¬i</a:t>
            </a:r>
          </a:p>
        </p:txBody>
      </p:sp>
    </p:spTree>
  </p:cSld>
  <p:clrMapOvr>
    <a:masterClrMapping/>
  </p:clrMapOvr>
  <p:transition advClick="0">
    <p:sndAc>
      <p:stSnd>
        <p:snd r:embed="rId2" name="ban rat gioi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04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04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0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3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043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4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043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5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04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2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ext Box 2">
            <a:hlinkClick r:id="rId5" action="ppaction://hlinksldjump"/>
          </p:cNvPr>
          <p:cNvSpPr txBox="1">
            <a:spLocks noChangeArrowheads="1"/>
          </p:cNvSpPr>
          <p:nvPr/>
        </p:nvSpPr>
        <p:spPr bwMode="auto">
          <a:xfrm>
            <a:off x="533400" y="228600"/>
            <a:ext cx="1190625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0" b="1" dirty="0">
                <a:solidFill>
                  <a:srgbClr val="FFFF66"/>
                </a:solidFill>
                <a:latin typeface="Century Gothic" pitchFamily="34" charset="0"/>
              </a:rPr>
              <a:t>a</a:t>
            </a:r>
          </a:p>
        </p:txBody>
      </p:sp>
      <p:sp>
        <p:nvSpPr>
          <p:cNvPr id="78851" name="Text Box 3">
            <a:hlinkClick r:id="rId6" action="ppaction://hlinksldjump"/>
          </p:cNvPr>
          <p:cNvSpPr txBox="1">
            <a:spLocks noChangeArrowheads="1"/>
          </p:cNvSpPr>
          <p:nvPr/>
        </p:nvSpPr>
        <p:spPr bwMode="auto">
          <a:xfrm>
            <a:off x="2209800" y="1219200"/>
            <a:ext cx="120097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0" b="1" dirty="0" smtClean="0">
                <a:solidFill>
                  <a:srgbClr val="FFFF66"/>
                </a:solidFill>
                <a:latin typeface="Century Gothic" pitchFamily="34" charset="0"/>
              </a:rPr>
              <a:t>ă</a:t>
            </a:r>
            <a:endParaRPr lang="en-US" sz="12000" b="1" dirty="0">
              <a:solidFill>
                <a:srgbClr val="FFFF66"/>
              </a:solidFill>
              <a:latin typeface="Century Gothic" pitchFamily="34" charset="0"/>
            </a:endParaRPr>
          </a:p>
        </p:txBody>
      </p:sp>
      <p:sp>
        <p:nvSpPr>
          <p:cNvPr id="78852" name="Text Box 4">
            <a:hlinkClick r:id="rId5" action="ppaction://hlinksldjump"/>
          </p:cNvPr>
          <p:cNvSpPr txBox="1">
            <a:spLocks noChangeArrowheads="1"/>
          </p:cNvSpPr>
          <p:nvPr/>
        </p:nvSpPr>
        <p:spPr bwMode="auto">
          <a:xfrm>
            <a:off x="3810000" y="0"/>
            <a:ext cx="120097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0" b="1" dirty="0" smtClean="0">
                <a:solidFill>
                  <a:srgbClr val="FFFF66"/>
                </a:solidFill>
                <a:latin typeface="Century Gothic" pitchFamily="34" charset="0"/>
              </a:rPr>
              <a:t>â</a:t>
            </a:r>
            <a:endParaRPr lang="en-US" sz="12000" b="1" dirty="0">
              <a:solidFill>
                <a:srgbClr val="FFFF66"/>
              </a:solidFill>
              <a:latin typeface="Century Gothic" pitchFamily="34" charset="0"/>
            </a:endParaRPr>
          </a:p>
        </p:txBody>
      </p:sp>
      <p:sp>
        <p:nvSpPr>
          <p:cNvPr id="78853" name="Text Box 5">
            <a:hlinkClick r:id="rId5" action="ppaction://hlinksldjump"/>
          </p:cNvPr>
          <p:cNvSpPr txBox="1">
            <a:spLocks noChangeArrowheads="1"/>
          </p:cNvSpPr>
          <p:nvPr/>
        </p:nvSpPr>
        <p:spPr bwMode="auto">
          <a:xfrm>
            <a:off x="5257800" y="1431925"/>
            <a:ext cx="1160463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0" b="1" dirty="0">
                <a:solidFill>
                  <a:srgbClr val="FFFF66"/>
                </a:solidFill>
                <a:latin typeface="Century Gothic" pitchFamily="34" charset="0"/>
              </a:rPr>
              <a:t>e</a:t>
            </a:r>
          </a:p>
        </p:txBody>
      </p:sp>
      <p:sp>
        <p:nvSpPr>
          <p:cNvPr id="78854" name="Text Box 6">
            <a:hlinkClick r:id="rId5" action="ppaction://hlinksldjump"/>
          </p:cNvPr>
          <p:cNvSpPr txBox="1">
            <a:spLocks noChangeArrowheads="1"/>
          </p:cNvSpPr>
          <p:nvPr/>
        </p:nvSpPr>
        <p:spPr bwMode="auto">
          <a:xfrm>
            <a:off x="7086600" y="1127125"/>
            <a:ext cx="737702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0" b="1" dirty="0" smtClean="0">
                <a:solidFill>
                  <a:srgbClr val="FFFF66"/>
                </a:solidFill>
                <a:latin typeface="Century Gothic" pitchFamily="34" charset="0"/>
              </a:rPr>
              <a:t>ª</a:t>
            </a:r>
            <a:endParaRPr lang="en-US" sz="12000" b="1" dirty="0">
              <a:solidFill>
                <a:srgbClr val="FFFF66"/>
              </a:solidFill>
              <a:latin typeface="Century Gothic" pitchFamily="34" charset="0"/>
            </a:endParaRPr>
          </a:p>
        </p:txBody>
      </p:sp>
      <p:graphicFrame>
        <p:nvGraphicFramePr>
          <p:cNvPr id="78855" name="Object 7"/>
          <p:cNvGraphicFramePr>
            <a:graphicFrameLocks noChangeAspect="1"/>
          </p:cNvGraphicFramePr>
          <p:nvPr/>
        </p:nvGraphicFramePr>
        <p:xfrm>
          <a:off x="914400" y="6858000"/>
          <a:ext cx="457200" cy="436563"/>
        </p:xfrm>
        <a:graphic>
          <a:graphicData uri="http://schemas.openxmlformats.org/presentationml/2006/ole">
            <p:oleObj spid="_x0000_s2050" name="Clip" r:id="rId7" imgW="672120" imgH="641160" progId="">
              <p:embed/>
            </p:oleObj>
          </a:graphicData>
        </a:graphic>
      </p:graphicFrame>
      <p:graphicFrame>
        <p:nvGraphicFramePr>
          <p:cNvPr id="78856" name="Group 8"/>
          <p:cNvGraphicFramePr>
            <a:graphicFrameLocks noGrp="1"/>
          </p:cNvGraphicFramePr>
          <p:nvPr/>
        </p:nvGraphicFramePr>
        <p:xfrm>
          <a:off x="304800" y="3505200"/>
          <a:ext cx="8534400" cy="2159000"/>
        </p:xfrm>
        <a:graphic>
          <a:graphicData uri="http://schemas.openxmlformats.org/drawingml/2006/table">
            <a:tbl>
              <a:tblPr/>
              <a:tblGrid>
                <a:gridCol w="1422400"/>
                <a:gridCol w="1422400"/>
                <a:gridCol w="1422400"/>
                <a:gridCol w="1422400"/>
                <a:gridCol w="1422400"/>
                <a:gridCol w="1422400"/>
              </a:tblGrid>
              <a:tr h="2159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66"/>
                          </a:solidFill>
                          <a:effectLst/>
                          <a:latin typeface="Century Gothic" pitchFamily="34" charset="0"/>
                        </a:rPr>
                        <a:t>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66"/>
                          </a:solidFill>
                          <a:effectLst/>
                          <a:latin typeface="Century Gothic" pitchFamily="34" charset="0"/>
                        </a:rPr>
                        <a:t>ă</a:t>
                      </a:r>
                      <a:endParaRPr kumimoji="0" lang="en-US" sz="1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66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66"/>
                          </a:solidFill>
                          <a:effectLst/>
                          <a:latin typeface="Century Gothic" pitchFamily="34" charset="0"/>
                        </a:rPr>
                        <a:t>â</a:t>
                      </a:r>
                      <a:endParaRPr kumimoji="0" lang="en-US" sz="1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66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66"/>
                          </a:solidFill>
                          <a:effectLst/>
                          <a:latin typeface="Century Gothic" pitchFamily="34" charset="0"/>
                        </a:rPr>
                        <a:t>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66"/>
                          </a:solidFill>
                          <a:effectLst/>
                          <a:latin typeface="Century Gothic" pitchFamily="34" charset="0"/>
                        </a:rPr>
                        <a:t>â</a:t>
                      </a:r>
                      <a:endParaRPr kumimoji="0" lang="en-US" sz="1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66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grpSp>
          <p:nvGrpSpPr>
            <p:cNvPr id="3" name="Group 12"/>
            <p:cNvGrpSpPr>
              <a:grpSpLocks/>
            </p:cNvGrpSpPr>
            <p:nvPr/>
          </p:nvGrpSpPr>
          <p:grpSpPr bwMode="auto">
            <a:xfrm>
              <a:off x="0" y="0"/>
              <a:ext cx="5760" cy="300"/>
              <a:chOff x="0" y="0"/>
              <a:chExt cx="5760" cy="492"/>
            </a:xfrm>
          </p:grpSpPr>
          <p:pic>
            <p:nvPicPr>
              <p:cNvPr id="78874" name="Picture 13" descr="2035212a4ew5iua14"/>
              <p:cNvPicPr>
                <a:picLocks noChangeAspect="1" noChangeArrowheads="1" noCrop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0" y="0"/>
                <a:ext cx="2789" cy="4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8875" name="Picture 14" descr="2035212a4ew5iua14"/>
              <p:cNvPicPr>
                <a:picLocks noChangeAspect="1" noChangeArrowheads="1" noCrop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2744" y="0"/>
                <a:ext cx="3016" cy="4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4" name="Group 15"/>
            <p:cNvGrpSpPr>
              <a:grpSpLocks/>
            </p:cNvGrpSpPr>
            <p:nvPr/>
          </p:nvGrpSpPr>
          <p:grpSpPr bwMode="auto">
            <a:xfrm>
              <a:off x="0" y="4020"/>
              <a:ext cx="5760" cy="300"/>
              <a:chOff x="0" y="0"/>
              <a:chExt cx="5760" cy="492"/>
            </a:xfrm>
          </p:grpSpPr>
          <p:pic>
            <p:nvPicPr>
              <p:cNvPr id="78877" name="Picture 16" descr="2035212a4ew5iua14"/>
              <p:cNvPicPr>
                <a:picLocks noChangeAspect="1" noChangeArrowheads="1" noCrop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0" y="0"/>
                <a:ext cx="2789" cy="4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8878" name="Picture 17" descr="2035212a4ew5iua14"/>
              <p:cNvPicPr>
                <a:picLocks noChangeAspect="1" noChangeArrowheads="1" noCrop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2744" y="0"/>
                <a:ext cx="3016" cy="4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5" name="Group 18"/>
            <p:cNvGrpSpPr>
              <a:grpSpLocks/>
            </p:cNvGrpSpPr>
            <p:nvPr/>
          </p:nvGrpSpPr>
          <p:grpSpPr bwMode="auto">
            <a:xfrm rot="5400000">
              <a:off x="-1881" y="2000"/>
              <a:ext cx="4062" cy="300"/>
              <a:chOff x="0" y="0"/>
              <a:chExt cx="5760" cy="492"/>
            </a:xfrm>
          </p:grpSpPr>
          <p:pic>
            <p:nvPicPr>
              <p:cNvPr id="78880" name="Picture 19" descr="2035212a4ew5iua14"/>
              <p:cNvPicPr>
                <a:picLocks noChangeAspect="1" noChangeArrowheads="1" noCrop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0" y="0"/>
                <a:ext cx="2789" cy="4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8881" name="Picture 20" descr="2035212a4ew5iua14"/>
              <p:cNvPicPr>
                <a:picLocks noChangeAspect="1" noChangeArrowheads="1" noCrop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2744" y="0"/>
                <a:ext cx="3016" cy="4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6" name="Group 21"/>
            <p:cNvGrpSpPr>
              <a:grpSpLocks/>
            </p:cNvGrpSpPr>
            <p:nvPr/>
          </p:nvGrpSpPr>
          <p:grpSpPr bwMode="auto">
            <a:xfrm rot="5400000">
              <a:off x="3579" y="2139"/>
              <a:ext cx="4062" cy="300"/>
              <a:chOff x="0" y="0"/>
              <a:chExt cx="5760" cy="492"/>
            </a:xfrm>
          </p:grpSpPr>
          <p:pic>
            <p:nvPicPr>
              <p:cNvPr id="78883" name="Picture 22" descr="2035212a4ew5iua14"/>
              <p:cNvPicPr>
                <a:picLocks noChangeAspect="1" noChangeArrowheads="1" noCrop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0" y="0"/>
                <a:ext cx="2789" cy="4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8884" name="Picture 23" descr="2035212a4ew5iua14"/>
              <p:cNvPicPr>
                <a:picLocks noChangeAspect="1" noChangeArrowheads="1" noCrop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2744" y="0"/>
                <a:ext cx="3016" cy="4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</p:spTree>
  </p:cSld>
  <p:clrMapOvr>
    <a:masterClrMapping/>
  </p:clrMapOvr>
  <p:transition advClick="0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788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ext Box 2"/>
          <p:cNvSpPr txBox="1">
            <a:spLocks noChangeArrowheads="1"/>
          </p:cNvSpPr>
          <p:nvPr/>
        </p:nvSpPr>
        <p:spPr bwMode="auto">
          <a:xfrm>
            <a:off x="592138" y="304800"/>
            <a:ext cx="1190625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0" b="1" dirty="0">
                <a:solidFill>
                  <a:srgbClr val="FFFF66"/>
                </a:solidFill>
                <a:latin typeface="Century Gothic" pitchFamily="34" charset="0"/>
              </a:rPr>
              <a:t>a</a:t>
            </a:r>
          </a:p>
        </p:txBody>
      </p:sp>
      <p:sp>
        <p:nvSpPr>
          <p:cNvPr id="79875" name="Text Box 3"/>
          <p:cNvSpPr txBox="1">
            <a:spLocks noChangeArrowheads="1"/>
          </p:cNvSpPr>
          <p:nvPr/>
        </p:nvSpPr>
        <p:spPr bwMode="auto">
          <a:xfrm>
            <a:off x="3810000" y="0"/>
            <a:ext cx="120097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0" b="1" dirty="0" smtClean="0">
                <a:solidFill>
                  <a:srgbClr val="FFFF66"/>
                </a:solidFill>
                <a:latin typeface="Century Gothic" pitchFamily="34" charset="0"/>
              </a:rPr>
              <a:t>â</a:t>
            </a:r>
            <a:endParaRPr lang="en-US" sz="12000" b="1" dirty="0">
              <a:solidFill>
                <a:srgbClr val="FFFF66"/>
              </a:solidFill>
              <a:latin typeface="Century Gothic" pitchFamily="34" charset="0"/>
            </a:endParaRPr>
          </a:p>
        </p:txBody>
      </p:sp>
      <p:sp>
        <p:nvSpPr>
          <p:cNvPr id="79876" name="Text Box 4"/>
          <p:cNvSpPr txBox="1">
            <a:spLocks noChangeArrowheads="1"/>
          </p:cNvSpPr>
          <p:nvPr/>
        </p:nvSpPr>
        <p:spPr bwMode="auto">
          <a:xfrm>
            <a:off x="5257800" y="1279525"/>
            <a:ext cx="1160463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0" b="1" dirty="0">
                <a:solidFill>
                  <a:srgbClr val="FFFF66"/>
                </a:solidFill>
                <a:latin typeface="Century Gothic" pitchFamily="34" charset="0"/>
              </a:rPr>
              <a:t>e</a:t>
            </a:r>
          </a:p>
        </p:txBody>
      </p:sp>
      <p:sp>
        <p:nvSpPr>
          <p:cNvPr id="79877" name="Text Box 5"/>
          <p:cNvSpPr txBox="1">
            <a:spLocks noChangeArrowheads="1"/>
          </p:cNvSpPr>
          <p:nvPr/>
        </p:nvSpPr>
        <p:spPr bwMode="auto">
          <a:xfrm>
            <a:off x="7010400" y="914400"/>
            <a:ext cx="120097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0" b="1" dirty="0" smtClean="0">
                <a:solidFill>
                  <a:srgbClr val="FFFF66"/>
                </a:solidFill>
                <a:latin typeface="Century Gothic" pitchFamily="34" charset="0"/>
              </a:rPr>
              <a:t>a</a:t>
            </a:r>
            <a:endParaRPr lang="en-US" sz="12000" b="1" dirty="0">
              <a:solidFill>
                <a:srgbClr val="FFFF66"/>
              </a:solidFill>
              <a:latin typeface="Century Gothic" pitchFamily="34" charset="0"/>
            </a:endParaRPr>
          </a:p>
        </p:txBody>
      </p:sp>
      <p:graphicFrame>
        <p:nvGraphicFramePr>
          <p:cNvPr id="79881" name="Group 9"/>
          <p:cNvGraphicFramePr>
            <a:graphicFrameLocks noGrp="1"/>
          </p:cNvGraphicFramePr>
          <p:nvPr/>
        </p:nvGraphicFramePr>
        <p:xfrm>
          <a:off x="304800" y="3505200"/>
          <a:ext cx="8534400" cy="2159000"/>
        </p:xfrm>
        <a:graphic>
          <a:graphicData uri="http://schemas.openxmlformats.org/drawingml/2006/table">
            <a:tbl>
              <a:tblPr/>
              <a:tblGrid>
                <a:gridCol w="1422400"/>
                <a:gridCol w="1422400"/>
                <a:gridCol w="1422400"/>
                <a:gridCol w="1422400"/>
                <a:gridCol w="1422400"/>
                <a:gridCol w="1422400"/>
              </a:tblGrid>
              <a:tr h="2159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66"/>
                          </a:solidFill>
                          <a:effectLst/>
                          <a:latin typeface="Century Gothic" pitchFamily="34" charset="0"/>
                        </a:rPr>
                        <a:t>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ct val="50000"/>
                        </a:spcBef>
                      </a:pPr>
                      <a:r>
                        <a:rPr lang="en-US" sz="12000" b="1" dirty="0" smtClean="0">
                          <a:solidFill>
                            <a:srgbClr val="FFFF66"/>
                          </a:solidFill>
                          <a:latin typeface="Century Gothic" pitchFamily="34" charset="0"/>
                        </a:rPr>
                        <a:t>ă</a:t>
                      </a:r>
                      <a:endParaRPr lang="en-US" sz="12000" b="1" dirty="0">
                        <a:solidFill>
                          <a:srgbClr val="FFFF66"/>
                        </a:solidFill>
                        <a:latin typeface="Century Gothic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66"/>
                          </a:solidFill>
                          <a:effectLst/>
                          <a:latin typeface="Century Gothic" pitchFamily="34" charset="0"/>
                        </a:rPr>
                        <a:t>â</a:t>
                      </a:r>
                      <a:endParaRPr kumimoji="0" lang="en-US" sz="1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66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66"/>
                          </a:solidFill>
                          <a:effectLst/>
                          <a:latin typeface="Century Gothic" pitchFamily="34" charset="0"/>
                        </a:rPr>
                        <a:t>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66"/>
                          </a:solidFill>
                          <a:effectLst/>
                          <a:latin typeface="Century Gothic" pitchFamily="34" charset="0"/>
                        </a:rPr>
                        <a:t>ă</a:t>
                      </a:r>
                      <a:endParaRPr kumimoji="0" lang="en-US" sz="1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66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66"/>
                          </a:solidFill>
                          <a:effectLst/>
                          <a:latin typeface="Century Gothic" pitchFamily="34" charset="0"/>
                        </a:rPr>
                        <a:t>â</a:t>
                      </a:r>
                      <a:endParaRPr kumimoji="0" lang="en-US" sz="1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66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9897" name="Text Box 25"/>
          <p:cNvSpPr txBox="1">
            <a:spLocks noChangeArrowheads="1"/>
          </p:cNvSpPr>
          <p:nvPr/>
        </p:nvSpPr>
        <p:spPr bwMode="auto">
          <a:xfrm>
            <a:off x="2209800" y="1279525"/>
            <a:ext cx="1371600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0" b="1" dirty="0" smtClean="0">
                <a:solidFill>
                  <a:srgbClr val="FFFF66"/>
                </a:solidFill>
                <a:latin typeface="Century Gothic" pitchFamily="34" charset="0"/>
              </a:rPr>
              <a:t>ă</a:t>
            </a:r>
            <a:endParaRPr lang="en-US" sz="12000" b="1" dirty="0">
              <a:solidFill>
                <a:srgbClr val="FFFF66"/>
              </a:solidFill>
              <a:latin typeface="Century Gothic" pitchFamily="34" charset="0"/>
            </a:endParaRPr>
          </a:p>
        </p:txBody>
      </p:sp>
      <p:pic>
        <p:nvPicPr>
          <p:cNvPr id="79898" name="Picture 26" descr="SugarwareZ-167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3600" y="5181600"/>
            <a:ext cx="1447800" cy="1447800"/>
          </a:xfrm>
          <a:prstGeom prst="rect">
            <a:avLst/>
          </a:prstGeom>
          <a:noFill/>
        </p:spPr>
      </p:pic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grpSp>
          <p:nvGrpSpPr>
            <p:cNvPr id="3" name="Group 12"/>
            <p:cNvGrpSpPr>
              <a:grpSpLocks/>
            </p:cNvGrpSpPr>
            <p:nvPr/>
          </p:nvGrpSpPr>
          <p:grpSpPr bwMode="auto">
            <a:xfrm>
              <a:off x="0" y="0"/>
              <a:ext cx="5760" cy="300"/>
              <a:chOff x="0" y="0"/>
              <a:chExt cx="5760" cy="492"/>
            </a:xfrm>
          </p:grpSpPr>
          <p:pic>
            <p:nvPicPr>
              <p:cNvPr id="79901" name="Picture 13" descr="2035212a4ew5iua14"/>
              <p:cNvPicPr>
                <a:picLocks noChangeAspect="1" noChangeArrowheads="1" noCrop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0" y="0"/>
                <a:ext cx="2789" cy="4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9902" name="Picture 14" descr="2035212a4ew5iua14"/>
              <p:cNvPicPr>
                <a:picLocks noChangeAspect="1" noChangeArrowheads="1" noCrop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2744" y="0"/>
                <a:ext cx="3016" cy="4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4" name="Group 15"/>
            <p:cNvGrpSpPr>
              <a:grpSpLocks/>
            </p:cNvGrpSpPr>
            <p:nvPr/>
          </p:nvGrpSpPr>
          <p:grpSpPr bwMode="auto">
            <a:xfrm>
              <a:off x="0" y="4020"/>
              <a:ext cx="5760" cy="300"/>
              <a:chOff x="0" y="0"/>
              <a:chExt cx="5760" cy="492"/>
            </a:xfrm>
          </p:grpSpPr>
          <p:pic>
            <p:nvPicPr>
              <p:cNvPr id="79904" name="Picture 16" descr="2035212a4ew5iua14"/>
              <p:cNvPicPr>
                <a:picLocks noChangeAspect="1" noChangeArrowheads="1" noCrop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0" y="0"/>
                <a:ext cx="2789" cy="4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9905" name="Picture 17" descr="2035212a4ew5iua14"/>
              <p:cNvPicPr>
                <a:picLocks noChangeAspect="1" noChangeArrowheads="1" noCrop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2744" y="0"/>
                <a:ext cx="3016" cy="4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5" name="Group 18"/>
            <p:cNvGrpSpPr>
              <a:grpSpLocks/>
            </p:cNvGrpSpPr>
            <p:nvPr/>
          </p:nvGrpSpPr>
          <p:grpSpPr bwMode="auto">
            <a:xfrm rot="5400000">
              <a:off x="-1881" y="2000"/>
              <a:ext cx="4062" cy="300"/>
              <a:chOff x="0" y="0"/>
              <a:chExt cx="5760" cy="492"/>
            </a:xfrm>
          </p:grpSpPr>
          <p:pic>
            <p:nvPicPr>
              <p:cNvPr id="79907" name="Picture 19" descr="2035212a4ew5iua14"/>
              <p:cNvPicPr>
                <a:picLocks noChangeAspect="1" noChangeArrowheads="1" noCrop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0" y="0"/>
                <a:ext cx="2789" cy="4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9908" name="Picture 20" descr="2035212a4ew5iua14"/>
              <p:cNvPicPr>
                <a:picLocks noChangeAspect="1" noChangeArrowheads="1" noCrop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2744" y="0"/>
                <a:ext cx="3016" cy="4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6" name="Group 21"/>
            <p:cNvGrpSpPr>
              <a:grpSpLocks/>
            </p:cNvGrpSpPr>
            <p:nvPr/>
          </p:nvGrpSpPr>
          <p:grpSpPr bwMode="auto">
            <a:xfrm rot="5400000">
              <a:off x="3579" y="2139"/>
              <a:ext cx="4062" cy="300"/>
              <a:chOff x="0" y="0"/>
              <a:chExt cx="5760" cy="492"/>
            </a:xfrm>
          </p:grpSpPr>
          <p:pic>
            <p:nvPicPr>
              <p:cNvPr id="79910" name="Picture 22" descr="2035212a4ew5iua14"/>
              <p:cNvPicPr>
                <a:picLocks noChangeAspect="1" noChangeArrowheads="1" noCrop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0" y="0"/>
                <a:ext cx="2789" cy="4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9911" name="Picture 23" descr="2035212a4ew5iua14"/>
              <p:cNvPicPr>
                <a:picLocks noChangeAspect="1" noChangeArrowheads="1" noCrop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2744" y="0"/>
                <a:ext cx="3016" cy="4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</p:spTree>
  </p:cSld>
  <p:clrMapOvr>
    <a:masterClrMapping/>
  </p:clrMapOvr>
  <p:transition advClick="0">
    <p:checker/>
    <p:sndAc>
      <p:stSnd>
        <p:snd r:embed="rId2" name="CLAP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98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98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98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9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Text Box 2"/>
          <p:cNvSpPr txBox="1">
            <a:spLocks noChangeArrowheads="1"/>
          </p:cNvSpPr>
          <p:nvPr/>
        </p:nvSpPr>
        <p:spPr bwMode="auto">
          <a:xfrm>
            <a:off x="2133600" y="1066800"/>
            <a:ext cx="120097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0" b="1" dirty="0" smtClean="0">
                <a:solidFill>
                  <a:srgbClr val="FFFF66"/>
                </a:solidFill>
                <a:latin typeface="Century Gothic" pitchFamily="34" charset="0"/>
              </a:rPr>
              <a:t>ă</a:t>
            </a:r>
            <a:endParaRPr lang="en-US" sz="12000" b="1" dirty="0">
              <a:solidFill>
                <a:srgbClr val="FFFF66"/>
              </a:solidFill>
              <a:latin typeface="Century Gothic" pitchFamily="34" charset="0"/>
            </a:endParaRP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381000" y="0"/>
            <a:ext cx="7367588" cy="2759075"/>
            <a:chOff x="336" y="0"/>
            <a:chExt cx="4641" cy="1738"/>
          </a:xfrm>
        </p:grpSpPr>
        <p:sp>
          <p:nvSpPr>
            <p:cNvPr id="80900" name="Text Box 4">
              <a:hlinkClick r:id="rId3" action="ppaction://hlinksldjump"/>
            </p:cNvPr>
            <p:cNvSpPr txBox="1">
              <a:spLocks noChangeArrowheads="1"/>
            </p:cNvSpPr>
            <p:nvPr/>
          </p:nvSpPr>
          <p:spPr bwMode="auto">
            <a:xfrm>
              <a:off x="336" y="144"/>
              <a:ext cx="750" cy="12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2000" b="1" dirty="0">
                  <a:solidFill>
                    <a:srgbClr val="FFFF66"/>
                  </a:solidFill>
                  <a:latin typeface="Century Gothic" pitchFamily="34" charset="0"/>
                </a:rPr>
                <a:t>a</a:t>
              </a:r>
            </a:p>
          </p:txBody>
        </p:sp>
        <p:sp>
          <p:nvSpPr>
            <p:cNvPr id="80901" name="Text Box 5">
              <a:hlinkClick r:id="rId3" action="ppaction://hlinksldjump"/>
            </p:cNvPr>
            <p:cNvSpPr txBox="1">
              <a:spLocks noChangeArrowheads="1"/>
            </p:cNvSpPr>
            <p:nvPr/>
          </p:nvSpPr>
          <p:spPr bwMode="auto">
            <a:xfrm>
              <a:off x="2400" y="0"/>
              <a:ext cx="757" cy="1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2000" b="1" dirty="0" smtClean="0">
                  <a:solidFill>
                    <a:srgbClr val="FFFF66"/>
                  </a:solidFill>
                  <a:latin typeface="Century Gothic" pitchFamily="34" charset="0"/>
                </a:rPr>
                <a:t>â</a:t>
              </a:r>
              <a:endParaRPr lang="en-US" sz="12000" b="1" dirty="0">
                <a:solidFill>
                  <a:srgbClr val="FFFF66"/>
                </a:solidFill>
                <a:latin typeface="Century Gothic" pitchFamily="34" charset="0"/>
              </a:endParaRPr>
            </a:p>
          </p:txBody>
        </p:sp>
        <p:sp>
          <p:nvSpPr>
            <p:cNvPr id="80902" name="Text Box 6">
              <a:hlinkClick r:id="rId3" action="ppaction://hlinksldjump"/>
            </p:cNvPr>
            <p:cNvSpPr txBox="1">
              <a:spLocks noChangeArrowheads="1"/>
            </p:cNvSpPr>
            <p:nvPr/>
          </p:nvSpPr>
          <p:spPr bwMode="auto">
            <a:xfrm>
              <a:off x="3408" y="528"/>
              <a:ext cx="731" cy="12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2000" b="1" dirty="0">
                  <a:solidFill>
                    <a:srgbClr val="FFFF66"/>
                  </a:solidFill>
                  <a:latin typeface="Century Gothic" pitchFamily="34" charset="0"/>
                </a:rPr>
                <a:t>e</a:t>
              </a:r>
            </a:p>
          </p:txBody>
        </p:sp>
        <p:sp>
          <p:nvSpPr>
            <p:cNvPr id="80903" name="Text Box 7">
              <a:hlinkClick r:id="rId3" action="ppaction://hlinksldjump"/>
            </p:cNvPr>
            <p:cNvSpPr txBox="1">
              <a:spLocks noChangeArrowheads="1"/>
            </p:cNvSpPr>
            <p:nvPr/>
          </p:nvSpPr>
          <p:spPr bwMode="auto">
            <a:xfrm>
              <a:off x="4512" y="0"/>
              <a:ext cx="465" cy="1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2000" b="1" dirty="0">
                  <a:solidFill>
                    <a:srgbClr val="FFFF66"/>
                  </a:solidFill>
                  <a:latin typeface="Century Gothic" pitchFamily="34" charset="0"/>
                </a:rPr>
                <a:t>ª</a:t>
              </a:r>
            </a:p>
          </p:txBody>
        </p:sp>
      </p:grpSp>
      <p:sp>
        <p:nvSpPr>
          <p:cNvPr id="80905" name="Oval 9" descr="Water droplets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3276600" y="5486400"/>
            <a:ext cx="2819400" cy="762000"/>
          </a:xfrm>
          <a:prstGeom prst="ellipse">
            <a:avLst/>
          </a:prstGeom>
          <a:blipFill dpi="0" rotWithShape="1">
            <a:blip r:embed="rId5" cstate="print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0906" name="Text Box 10">
            <a:hlinkClick r:id="rId4" action="ppaction://hlinksldjump"/>
          </p:cNvPr>
          <p:cNvSpPr txBox="1">
            <a:spLocks noChangeArrowheads="1"/>
          </p:cNvSpPr>
          <p:nvPr/>
        </p:nvSpPr>
        <p:spPr bwMode="auto">
          <a:xfrm>
            <a:off x="3429000" y="5715000"/>
            <a:ext cx="2540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F0000"/>
                </a:solidFill>
                <a:latin typeface=".VnTimeH" pitchFamily="34" charset="0"/>
              </a:rPr>
              <a:t>Quay l¹i trß ch¬i</a:t>
            </a:r>
          </a:p>
        </p:txBody>
      </p:sp>
      <p:graphicFrame>
        <p:nvGraphicFramePr>
          <p:cNvPr id="80907" name="Group 11"/>
          <p:cNvGraphicFramePr>
            <a:graphicFrameLocks noGrp="1"/>
          </p:cNvGraphicFramePr>
          <p:nvPr/>
        </p:nvGraphicFramePr>
        <p:xfrm>
          <a:off x="304800" y="2895600"/>
          <a:ext cx="8534400" cy="2159000"/>
        </p:xfrm>
        <a:graphic>
          <a:graphicData uri="http://schemas.openxmlformats.org/drawingml/2006/table">
            <a:tbl>
              <a:tblPr/>
              <a:tblGrid>
                <a:gridCol w="1422400"/>
                <a:gridCol w="1422400"/>
                <a:gridCol w="1422400"/>
                <a:gridCol w="1422400"/>
                <a:gridCol w="1422400"/>
                <a:gridCol w="1422400"/>
              </a:tblGrid>
              <a:tr h="2159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66"/>
                          </a:solidFill>
                          <a:effectLst/>
                          <a:latin typeface="Century Gothic" pitchFamily="34" charset="0"/>
                        </a:rPr>
                        <a:t>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66"/>
                          </a:solidFill>
                          <a:effectLst/>
                          <a:latin typeface="Century Gothic" pitchFamily="34" charset="0"/>
                        </a:rPr>
                        <a:t>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66"/>
                          </a:solidFill>
                          <a:effectLst/>
                          <a:latin typeface="Century Gothic" pitchFamily="34" charset="0"/>
                        </a:rPr>
                        <a:t>â</a:t>
                      </a:r>
                      <a:endParaRPr kumimoji="0" lang="en-US" sz="1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66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66"/>
                          </a:solidFill>
                          <a:effectLst/>
                          <a:latin typeface="Century Gothic" pitchFamily="34" charset="0"/>
                        </a:rPr>
                        <a:t>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66"/>
                          </a:solidFill>
                          <a:effectLst/>
                          <a:latin typeface="Century Gothic" pitchFamily="34" charset="0"/>
                        </a:rPr>
                        <a:t>â</a:t>
                      </a:r>
                      <a:endParaRPr kumimoji="0" lang="en-US" sz="1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66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80923" name="Picture 27" descr="SugarwareZ-18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19800" y="3276600"/>
            <a:ext cx="1371600" cy="1195388"/>
          </a:xfrm>
          <a:prstGeom prst="rect">
            <a:avLst/>
          </a:prstGeom>
          <a:noFill/>
        </p:spPr>
      </p:pic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grpSp>
          <p:nvGrpSpPr>
            <p:cNvPr id="4" name="Group 12"/>
            <p:cNvGrpSpPr>
              <a:grpSpLocks/>
            </p:cNvGrpSpPr>
            <p:nvPr/>
          </p:nvGrpSpPr>
          <p:grpSpPr bwMode="auto">
            <a:xfrm>
              <a:off x="0" y="0"/>
              <a:ext cx="5760" cy="300"/>
              <a:chOff x="0" y="0"/>
              <a:chExt cx="5760" cy="492"/>
            </a:xfrm>
          </p:grpSpPr>
          <p:pic>
            <p:nvPicPr>
              <p:cNvPr id="80927" name="Picture 13" descr="2035212a4ew5iua14"/>
              <p:cNvPicPr>
                <a:picLocks noChangeAspect="1" noChangeArrowheads="1" noCrop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0" y="0"/>
                <a:ext cx="2789" cy="4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80928" name="Picture 14" descr="2035212a4ew5iua14"/>
              <p:cNvPicPr>
                <a:picLocks noChangeAspect="1" noChangeArrowheads="1" noCrop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2744" y="0"/>
                <a:ext cx="3016" cy="4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5" name="Group 15"/>
            <p:cNvGrpSpPr>
              <a:grpSpLocks/>
            </p:cNvGrpSpPr>
            <p:nvPr/>
          </p:nvGrpSpPr>
          <p:grpSpPr bwMode="auto">
            <a:xfrm>
              <a:off x="0" y="4020"/>
              <a:ext cx="5760" cy="300"/>
              <a:chOff x="0" y="0"/>
              <a:chExt cx="5760" cy="492"/>
            </a:xfrm>
          </p:grpSpPr>
          <p:pic>
            <p:nvPicPr>
              <p:cNvPr id="80930" name="Picture 16" descr="2035212a4ew5iua14"/>
              <p:cNvPicPr>
                <a:picLocks noChangeAspect="1" noChangeArrowheads="1" noCrop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0" y="0"/>
                <a:ext cx="2789" cy="4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80931" name="Picture 17" descr="2035212a4ew5iua14"/>
              <p:cNvPicPr>
                <a:picLocks noChangeAspect="1" noChangeArrowheads="1" noCrop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2744" y="0"/>
                <a:ext cx="3016" cy="4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6" name="Group 18"/>
            <p:cNvGrpSpPr>
              <a:grpSpLocks/>
            </p:cNvGrpSpPr>
            <p:nvPr/>
          </p:nvGrpSpPr>
          <p:grpSpPr bwMode="auto">
            <a:xfrm rot="5400000">
              <a:off x="-1881" y="2000"/>
              <a:ext cx="4062" cy="300"/>
              <a:chOff x="0" y="0"/>
              <a:chExt cx="5760" cy="492"/>
            </a:xfrm>
          </p:grpSpPr>
          <p:pic>
            <p:nvPicPr>
              <p:cNvPr id="80933" name="Picture 19" descr="2035212a4ew5iua14"/>
              <p:cNvPicPr>
                <a:picLocks noChangeAspect="1" noChangeArrowheads="1" noCrop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0" y="0"/>
                <a:ext cx="2789" cy="4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80934" name="Picture 20" descr="2035212a4ew5iua14"/>
              <p:cNvPicPr>
                <a:picLocks noChangeAspect="1" noChangeArrowheads="1" noCrop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2744" y="0"/>
                <a:ext cx="3016" cy="4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7" name="Group 21"/>
            <p:cNvGrpSpPr>
              <a:grpSpLocks/>
            </p:cNvGrpSpPr>
            <p:nvPr/>
          </p:nvGrpSpPr>
          <p:grpSpPr bwMode="auto">
            <a:xfrm rot="5400000">
              <a:off x="3579" y="2139"/>
              <a:ext cx="4062" cy="300"/>
              <a:chOff x="0" y="0"/>
              <a:chExt cx="5760" cy="492"/>
            </a:xfrm>
          </p:grpSpPr>
          <p:pic>
            <p:nvPicPr>
              <p:cNvPr id="80936" name="Picture 22" descr="2035212a4ew5iua14"/>
              <p:cNvPicPr>
                <a:picLocks noChangeAspect="1" noChangeArrowheads="1" noCrop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0" y="0"/>
                <a:ext cx="2789" cy="4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80937" name="Picture 23" descr="2035212a4ew5iua14"/>
              <p:cNvPicPr>
                <a:picLocks noChangeAspect="1" noChangeArrowheads="1" noCrop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2744" y="0"/>
                <a:ext cx="3016" cy="4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</p:spTree>
  </p:cSld>
  <p:clrMapOvr>
    <a:masterClrMapping/>
  </p:clrMapOvr>
  <p:transition advClick="0">
    <p:checker/>
    <p:sndAc>
      <p:stSnd>
        <p:snd r:embed="rId2" name="chon lai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09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4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1747" name="Rectangle 3"/>
          <p:cNvSpPr>
            <a:spLocks noChangeArrowheads="1"/>
          </p:cNvSpPr>
          <p:nvPr/>
        </p:nvSpPr>
        <p:spPr bwMode="auto">
          <a:xfrm>
            <a:off x="1219200" y="3200400"/>
            <a:ext cx="6781800" cy="258532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5400" b="1" dirty="0" err="1" smtClean="0">
                <a:solidFill>
                  <a:srgbClr val="0000FF"/>
                </a:solidFill>
                <a:latin typeface="Century Gothic" pitchFamily="34" charset="0"/>
              </a:rPr>
              <a:t>Tìm</a:t>
            </a:r>
            <a:r>
              <a:rPr lang="en-US" sz="5400" b="1" dirty="0" smtClean="0">
                <a:solidFill>
                  <a:srgbClr val="0000FF"/>
                </a:solidFill>
                <a:latin typeface="Century Gothic" pitchFamily="34" charset="0"/>
              </a:rPr>
              <a:t> </a:t>
            </a:r>
            <a:r>
              <a:rPr lang="en-US" sz="5400" b="1" dirty="0" err="1" smtClean="0">
                <a:solidFill>
                  <a:srgbClr val="0000FF"/>
                </a:solidFill>
                <a:latin typeface="Century Gothic" pitchFamily="34" charset="0"/>
              </a:rPr>
              <a:t>và</a:t>
            </a:r>
            <a:r>
              <a:rPr lang="en-US" sz="5400" b="1" dirty="0" smtClean="0">
                <a:solidFill>
                  <a:srgbClr val="0000FF"/>
                </a:solidFill>
                <a:latin typeface="Century Gothic" pitchFamily="34" charset="0"/>
              </a:rPr>
              <a:t> </a:t>
            </a:r>
            <a:r>
              <a:rPr lang="en-US" sz="5400" b="1" dirty="0" err="1" smtClean="0">
                <a:solidFill>
                  <a:srgbClr val="0000FF"/>
                </a:solidFill>
                <a:latin typeface="Century Gothic" pitchFamily="34" charset="0"/>
              </a:rPr>
              <a:t>gạch</a:t>
            </a:r>
            <a:r>
              <a:rPr lang="en-US" sz="5400" b="1" dirty="0" smtClean="0">
                <a:solidFill>
                  <a:srgbClr val="0000FF"/>
                </a:solidFill>
                <a:latin typeface="Century Gothic" pitchFamily="34" charset="0"/>
              </a:rPr>
              <a:t> </a:t>
            </a:r>
            <a:r>
              <a:rPr lang="en-US" sz="5400" b="1" dirty="0" err="1" smtClean="0">
                <a:solidFill>
                  <a:srgbClr val="0000FF"/>
                </a:solidFill>
                <a:latin typeface="Century Gothic" pitchFamily="34" charset="0"/>
              </a:rPr>
              <a:t>chân</a:t>
            </a:r>
            <a:endParaRPr lang="en-US" sz="5400" b="1" dirty="0" smtClean="0">
              <a:solidFill>
                <a:srgbClr val="0000FF"/>
              </a:solidFill>
              <a:latin typeface="Century Gothic" pitchFamily="34" charset="0"/>
            </a:endParaRPr>
          </a:p>
          <a:p>
            <a:pPr algn="ctr"/>
            <a:r>
              <a:rPr lang="en-US" sz="5400" b="1" dirty="0" err="1" smtClean="0">
                <a:solidFill>
                  <a:srgbClr val="0000FF"/>
                </a:solidFill>
                <a:latin typeface="Century Gothic" pitchFamily="34" charset="0"/>
              </a:rPr>
              <a:t>chữ</a:t>
            </a:r>
            <a:r>
              <a:rPr lang="en-US" sz="5400" b="1" dirty="0" smtClean="0">
                <a:solidFill>
                  <a:srgbClr val="0000FF"/>
                </a:solidFill>
                <a:latin typeface="Century Gothic" pitchFamily="34" charset="0"/>
              </a:rPr>
              <a:t> </a:t>
            </a:r>
            <a:r>
              <a:rPr lang="en-US" sz="5400" b="1" dirty="0" err="1" smtClean="0">
                <a:solidFill>
                  <a:srgbClr val="0000FF"/>
                </a:solidFill>
                <a:latin typeface="Century Gothic" pitchFamily="34" charset="0"/>
              </a:rPr>
              <a:t>cái</a:t>
            </a:r>
            <a:r>
              <a:rPr lang="en-US" sz="5400" b="1" dirty="0" smtClean="0">
                <a:solidFill>
                  <a:srgbClr val="0000FF"/>
                </a:solidFill>
                <a:latin typeface="Century Gothic" pitchFamily="34" charset="0"/>
              </a:rPr>
              <a:t> a, ă, â</a:t>
            </a:r>
          </a:p>
          <a:p>
            <a:pPr algn="ctr"/>
            <a:r>
              <a:rPr lang="en-US" sz="5400" b="1" dirty="0" err="1" smtClean="0">
                <a:solidFill>
                  <a:srgbClr val="0000FF"/>
                </a:solidFill>
                <a:latin typeface="Century Gothic" pitchFamily="34" charset="0"/>
              </a:rPr>
              <a:t>Trong</a:t>
            </a:r>
            <a:r>
              <a:rPr lang="en-US" sz="5400" b="1" dirty="0" smtClean="0">
                <a:solidFill>
                  <a:srgbClr val="0000FF"/>
                </a:solidFill>
                <a:latin typeface="Century Gothic" pitchFamily="34" charset="0"/>
              </a:rPr>
              <a:t> </a:t>
            </a:r>
            <a:r>
              <a:rPr lang="en-US" sz="5400" b="1" dirty="0" err="1" smtClean="0">
                <a:solidFill>
                  <a:srgbClr val="0000FF"/>
                </a:solidFill>
                <a:latin typeface="Century Gothic" pitchFamily="34" charset="0"/>
              </a:rPr>
              <a:t>bài</a:t>
            </a:r>
            <a:r>
              <a:rPr lang="en-US" sz="5400" b="1" dirty="0" smtClean="0">
                <a:solidFill>
                  <a:srgbClr val="0000FF"/>
                </a:solidFill>
                <a:latin typeface="Century Gothic" pitchFamily="34" charset="0"/>
              </a:rPr>
              <a:t> </a:t>
            </a:r>
            <a:r>
              <a:rPr lang="en-US" sz="5400" b="1" dirty="0" err="1" smtClean="0">
                <a:solidFill>
                  <a:srgbClr val="0000FF"/>
                </a:solidFill>
                <a:latin typeface="Century Gothic" pitchFamily="34" charset="0"/>
              </a:rPr>
              <a:t>thơ</a:t>
            </a:r>
            <a:endParaRPr lang="en-US" sz="5400" b="1" dirty="0">
              <a:solidFill>
                <a:srgbClr val="0000FF"/>
              </a:solidFill>
              <a:latin typeface="Century Gothic" pitchFamily="34" charset="0"/>
            </a:endParaRPr>
          </a:p>
        </p:txBody>
      </p:sp>
      <p:sp>
        <p:nvSpPr>
          <p:cNvPr id="31748" name="Rectangle 4"/>
          <p:cNvSpPr>
            <a:spLocks noChangeArrowheads="1"/>
          </p:cNvSpPr>
          <p:nvPr/>
        </p:nvSpPr>
        <p:spPr bwMode="auto">
          <a:xfrm>
            <a:off x="1371600" y="1905000"/>
            <a:ext cx="7238999" cy="92333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r>
              <a:rPr lang="en-US" sz="5400" dirty="0" err="1">
                <a:solidFill>
                  <a:srgbClr val="FF0000"/>
                </a:solidFill>
                <a:latin typeface=".VnAristote" pitchFamily="34" charset="0"/>
              </a:rPr>
              <a:t>Trß</a:t>
            </a:r>
            <a:r>
              <a:rPr lang="en-US" sz="5400" dirty="0">
                <a:solidFill>
                  <a:srgbClr val="FF0000"/>
                </a:solidFill>
                <a:latin typeface=".VnAristote" pitchFamily="34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.VnAristote" pitchFamily="34" charset="0"/>
              </a:rPr>
              <a:t>ch¬i</a:t>
            </a:r>
            <a:r>
              <a:rPr lang="en-US" sz="5400" dirty="0" smtClean="0">
                <a:solidFill>
                  <a:srgbClr val="FF0000"/>
                </a:solidFill>
                <a:latin typeface=".VnAristote" pitchFamily="34" charset="0"/>
              </a:rPr>
              <a:t>: Ai </a:t>
            </a:r>
            <a:r>
              <a:rPr lang="en-US" sz="5400" dirty="0" err="1" smtClean="0">
                <a:solidFill>
                  <a:srgbClr val="FF0000"/>
                </a:solidFill>
                <a:latin typeface=".VnAristote" pitchFamily="34" charset="0"/>
              </a:rPr>
              <a:t>nhanh</a:t>
            </a:r>
            <a:r>
              <a:rPr lang="en-US" sz="5400" dirty="0" smtClean="0">
                <a:solidFill>
                  <a:srgbClr val="FF0000"/>
                </a:solidFill>
                <a:latin typeface=".VnAristote" pitchFamily="34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.VnAristote" pitchFamily="34" charset="0"/>
              </a:rPr>
              <a:t>h¬n</a:t>
            </a:r>
            <a:endParaRPr lang="en-US" sz="5400" dirty="0">
              <a:solidFill>
                <a:srgbClr val="FF0000"/>
              </a:solidFill>
              <a:latin typeface=".VnAristote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n1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88163"/>
          </a:xfrm>
          <a:prstGeom prst="rect">
            <a:avLst/>
          </a:prstGeom>
          <a:noFill/>
        </p:spPr>
      </p:pic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>
                <a:solidFill>
                  <a:srgbClr val="3366FF"/>
                </a:solidFill>
                <a:latin typeface="Century Gothic" pitchFamily="34" charset="0"/>
              </a:rPr>
              <a:t>Thơ</a:t>
            </a:r>
            <a:r>
              <a:rPr lang="en-US" b="1" dirty="0" smtClean="0">
                <a:solidFill>
                  <a:srgbClr val="3366FF"/>
                </a:solidFill>
                <a:latin typeface="Century Gothic" pitchFamily="34" charset="0"/>
              </a:rPr>
              <a:t>: </a:t>
            </a:r>
            <a:r>
              <a:rPr lang="en-US" b="1" dirty="0" err="1" smtClean="0">
                <a:solidFill>
                  <a:srgbClr val="3366FF"/>
                </a:solidFill>
                <a:latin typeface="Century Gothic" pitchFamily="34" charset="0"/>
              </a:rPr>
              <a:t>Bé</a:t>
            </a:r>
            <a:r>
              <a:rPr lang="en-US" b="1" dirty="0" smtClean="0">
                <a:solidFill>
                  <a:srgbClr val="3366FF"/>
                </a:solidFill>
                <a:latin typeface="Century Gothic" pitchFamily="34" charset="0"/>
              </a:rPr>
              <a:t> </a:t>
            </a:r>
            <a:r>
              <a:rPr lang="en-US" b="1" dirty="0" err="1" smtClean="0">
                <a:solidFill>
                  <a:srgbClr val="3366FF"/>
                </a:solidFill>
                <a:latin typeface="Century Gothic" pitchFamily="34" charset="0"/>
              </a:rPr>
              <a:t>học</a:t>
            </a:r>
            <a:r>
              <a:rPr lang="en-US" b="1" dirty="0" smtClean="0">
                <a:solidFill>
                  <a:srgbClr val="3366FF"/>
                </a:solidFill>
                <a:latin typeface="Century Gothic" pitchFamily="34" charset="0"/>
              </a:rPr>
              <a:t> </a:t>
            </a:r>
            <a:r>
              <a:rPr lang="en-US" b="1" dirty="0" err="1" smtClean="0">
                <a:solidFill>
                  <a:srgbClr val="3366FF"/>
                </a:solidFill>
                <a:latin typeface="Century Gothic" pitchFamily="34" charset="0"/>
              </a:rPr>
              <a:t>chữ</a:t>
            </a:r>
            <a:r>
              <a:rPr lang="en-US" b="1" dirty="0" smtClean="0">
                <a:solidFill>
                  <a:srgbClr val="3366FF"/>
                </a:solidFill>
                <a:latin typeface="Century Gothic" pitchFamily="34" charset="0"/>
              </a:rPr>
              <a:t> a</a:t>
            </a:r>
            <a:endParaRPr lang="en-US" b="1" dirty="0">
              <a:solidFill>
                <a:srgbClr val="3366FF"/>
              </a:solidFill>
              <a:latin typeface="Century Gothic" pitchFamily="34" charset="0"/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pPr>
              <a:lnSpc>
                <a:spcPct val="90000"/>
              </a:lnSpc>
              <a:buFontTx/>
              <a:buNone/>
            </a:pPr>
            <a:r>
              <a:rPr lang="en-US" sz="4000" dirty="0" err="1" smtClean="0">
                <a:solidFill>
                  <a:schemeClr val="accent2"/>
                </a:solidFill>
                <a:latin typeface="Century Gothic" pitchFamily="34" charset="0"/>
              </a:rPr>
              <a:t>Bé</a:t>
            </a:r>
            <a:r>
              <a:rPr lang="en-US" sz="4000" dirty="0" smtClean="0">
                <a:solidFill>
                  <a:schemeClr val="accent2"/>
                </a:solidFill>
                <a:latin typeface="Century Gothic" pitchFamily="34" charset="0"/>
              </a:rPr>
              <a:t> </a:t>
            </a:r>
            <a:r>
              <a:rPr lang="en-US" sz="4000" dirty="0" err="1" smtClean="0">
                <a:solidFill>
                  <a:schemeClr val="accent2"/>
                </a:solidFill>
                <a:latin typeface="Century Gothic" pitchFamily="34" charset="0"/>
              </a:rPr>
              <a:t>mới</a:t>
            </a:r>
            <a:r>
              <a:rPr lang="en-US" sz="4000" dirty="0" smtClean="0">
                <a:solidFill>
                  <a:schemeClr val="accent2"/>
                </a:solidFill>
                <a:latin typeface="Century Gothic" pitchFamily="34" charset="0"/>
              </a:rPr>
              <a:t> </a:t>
            </a:r>
            <a:r>
              <a:rPr lang="en-US" sz="4000" dirty="0" err="1" smtClean="0">
                <a:solidFill>
                  <a:schemeClr val="accent2"/>
                </a:solidFill>
                <a:latin typeface="Century Gothic" pitchFamily="34" charset="0"/>
              </a:rPr>
              <a:t>học</a:t>
            </a:r>
            <a:r>
              <a:rPr lang="en-US" sz="4000" dirty="0" smtClean="0">
                <a:solidFill>
                  <a:schemeClr val="accent2"/>
                </a:solidFill>
                <a:latin typeface="Century Gothic" pitchFamily="34" charset="0"/>
              </a:rPr>
              <a:t> </a:t>
            </a:r>
            <a:r>
              <a:rPr lang="en-US" sz="4000" dirty="0" err="1" smtClean="0">
                <a:solidFill>
                  <a:schemeClr val="accent2"/>
                </a:solidFill>
                <a:latin typeface="Century Gothic" pitchFamily="34" charset="0"/>
              </a:rPr>
              <a:t>chữ</a:t>
            </a:r>
            <a:r>
              <a:rPr lang="en-US" sz="4000" dirty="0" smtClean="0">
                <a:solidFill>
                  <a:schemeClr val="accent2"/>
                </a:solidFill>
                <a:latin typeface="Century Gothic" pitchFamily="34" charset="0"/>
              </a:rPr>
              <a:t> </a:t>
            </a:r>
            <a:r>
              <a:rPr lang="en-US" sz="4000" dirty="0" smtClean="0">
                <a:solidFill>
                  <a:srgbClr val="002060"/>
                </a:solidFill>
                <a:latin typeface="Century Gothic" pitchFamily="34" charset="0"/>
              </a:rPr>
              <a:t>a</a:t>
            </a:r>
            <a:endParaRPr lang="en-US" sz="4000" dirty="0">
              <a:solidFill>
                <a:srgbClr val="002060"/>
              </a:solidFill>
              <a:latin typeface="Century Gothic" pitchFamily="34" charset="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en-US" sz="4000" dirty="0" err="1" smtClean="0">
                <a:solidFill>
                  <a:schemeClr val="accent2"/>
                </a:solidFill>
                <a:latin typeface="Century Gothic" pitchFamily="34" charset="0"/>
              </a:rPr>
              <a:t>Trăng</a:t>
            </a:r>
            <a:r>
              <a:rPr lang="en-US" sz="4000" dirty="0" smtClean="0">
                <a:solidFill>
                  <a:schemeClr val="accent2"/>
                </a:solidFill>
                <a:latin typeface="Century Gothic" pitchFamily="34" charset="0"/>
              </a:rPr>
              <a:t> </a:t>
            </a:r>
            <a:r>
              <a:rPr lang="en-US" sz="4000" dirty="0" err="1" smtClean="0">
                <a:solidFill>
                  <a:schemeClr val="accent2"/>
                </a:solidFill>
                <a:latin typeface="Century Gothic" pitchFamily="34" charset="0"/>
              </a:rPr>
              <a:t>khuyết</a:t>
            </a:r>
            <a:r>
              <a:rPr lang="en-US" sz="4000" dirty="0" smtClean="0">
                <a:solidFill>
                  <a:schemeClr val="accent2"/>
                </a:solidFill>
                <a:latin typeface="Century Gothic" pitchFamily="34" charset="0"/>
              </a:rPr>
              <a:t> ở </a:t>
            </a:r>
            <a:r>
              <a:rPr lang="en-US" sz="4000" dirty="0" err="1" smtClean="0">
                <a:solidFill>
                  <a:schemeClr val="accent2"/>
                </a:solidFill>
                <a:latin typeface="Century Gothic" pitchFamily="34" charset="0"/>
              </a:rPr>
              <a:t>trên</a:t>
            </a:r>
            <a:r>
              <a:rPr lang="en-US" sz="4000" dirty="0" smtClean="0">
                <a:solidFill>
                  <a:schemeClr val="accent2"/>
                </a:solidFill>
                <a:latin typeface="Century Gothic" pitchFamily="34" charset="0"/>
              </a:rPr>
              <a:t> </a:t>
            </a:r>
            <a:r>
              <a:rPr lang="en-US" sz="4000" dirty="0" err="1" smtClean="0">
                <a:solidFill>
                  <a:schemeClr val="accent2"/>
                </a:solidFill>
                <a:latin typeface="Century Gothic" pitchFamily="34" charset="0"/>
              </a:rPr>
              <a:t>đâu</a:t>
            </a:r>
            <a:endParaRPr lang="en-US" sz="4000" dirty="0">
              <a:solidFill>
                <a:schemeClr val="accent2"/>
              </a:solidFill>
              <a:latin typeface="Century Gothic" pitchFamily="34" charset="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en-US" sz="4000" dirty="0" smtClean="0">
                <a:solidFill>
                  <a:schemeClr val="accent2"/>
                </a:solidFill>
                <a:latin typeface="Century Gothic" pitchFamily="34" charset="0"/>
              </a:rPr>
              <a:t>a </a:t>
            </a:r>
            <a:r>
              <a:rPr lang="en-US" sz="4000" dirty="0" err="1" smtClean="0">
                <a:solidFill>
                  <a:schemeClr val="accent2"/>
                </a:solidFill>
                <a:latin typeface="Century Gothic" pitchFamily="34" charset="0"/>
              </a:rPr>
              <a:t>hóa</a:t>
            </a:r>
            <a:r>
              <a:rPr lang="en-US" sz="4000" dirty="0" smtClean="0">
                <a:solidFill>
                  <a:schemeClr val="accent2"/>
                </a:solidFill>
                <a:latin typeface="Century Gothic" pitchFamily="34" charset="0"/>
              </a:rPr>
              <a:t> </a:t>
            </a:r>
            <a:r>
              <a:rPr lang="en-US" sz="4000" dirty="0" err="1" smtClean="0">
                <a:solidFill>
                  <a:schemeClr val="accent2"/>
                </a:solidFill>
                <a:latin typeface="Century Gothic" pitchFamily="34" charset="0"/>
              </a:rPr>
              <a:t>thân</a:t>
            </a:r>
            <a:r>
              <a:rPr lang="en-US" sz="4000" dirty="0" smtClean="0">
                <a:solidFill>
                  <a:schemeClr val="accent2"/>
                </a:solidFill>
                <a:latin typeface="Century Gothic" pitchFamily="34" charset="0"/>
              </a:rPr>
              <a:t> </a:t>
            </a:r>
            <a:r>
              <a:rPr lang="en-US" sz="4000" dirty="0" err="1" smtClean="0">
                <a:solidFill>
                  <a:schemeClr val="accent2"/>
                </a:solidFill>
                <a:latin typeface="Century Gothic" pitchFamily="34" charset="0"/>
              </a:rPr>
              <a:t>thành</a:t>
            </a:r>
            <a:r>
              <a:rPr lang="en-US" sz="4000" dirty="0" smtClean="0">
                <a:solidFill>
                  <a:schemeClr val="accent2"/>
                </a:solidFill>
                <a:latin typeface="Century Gothic" pitchFamily="34" charset="0"/>
              </a:rPr>
              <a:t> â</a:t>
            </a:r>
            <a:endParaRPr lang="en-US" sz="4000" dirty="0">
              <a:solidFill>
                <a:schemeClr val="accent2"/>
              </a:solidFill>
              <a:latin typeface="Century Gothic" pitchFamily="34" charset="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en-US" sz="4000" dirty="0" err="1" smtClean="0">
                <a:solidFill>
                  <a:schemeClr val="accent2"/>
                </a:solidFill>
                <a:latin typeface="Century Gothic" pitchFamily="34" charset="0"/>
              </a:rPr>
              <a:t>Bé</a:t>
            </a:r>
            <a:r>
              <a:rPr lang="en-US" sz="4000" dirty="0" smtClean="0">
                <a:solidFill>
                  <a:schemeClr val="accent2"/>
                </a:solidFill>
                <a:latin typeface="Century Gothic" pitchFamily="34" charset="0"/>
              </a:rPr>
              <a:t> </a:t>
            </a:r>
            <a:r>
              <a:rPr lang="en-US" sz="4000" dirty="0" err="1" smtClean="0">
                <a:solidFill>
                  <a:schemeClr val="accent2"/>
                </a:solidFill>
                <a:latin typeface="Century Gothic" pitchFamily="34" charset="0"/>
              </a:rPr>
              <a:t>tâp</a:t>
            </a:r>
            <a:r>
              <a:rPr lang="en-US" sz="4000" dirty="0" smtClean="0">
                <a:solidFill>
                  <a:schemeClr val="accent2"/>
                </a:solidFill>
                <a:latin typeface="Century Gothic" pitchFamily="34" charset="0"/>
              </a:rPr>
              <a:t> </a:t>
            </a:r>
            <a:r>
              <a:rPr lang="en-US" sz="4000" dirty="0" err="1" smtClean="0">
                <a:solidFill>
                  <a:schemeClr val="accent2"/>
                </a:solidFill>
                <a:latin typeface="Century Gothic" pitchFamily="34" charset="0"/>
              </a:rPr>
              <a:t>học</a:t>
            </a:r>
            <a:r>
              <a:rPr lang="en-US" sz="4000" dirty="0" smtClean="0">
                <a:solidFill>
                  <a:schemeClr val="accent2"/>
                </a:solidFill>
                <a:latin typeface="Century Gothic" pitchFamily="34" charset="0"/>
              </a:rPr>
              <a:t> </a:t>
            </a:r>
            <a:r>
              <a:rPr lang="en-US" sz="4000" dirty="0" err="1" smtClean="0">
                <a:solidFill>
                  <a:schemeClr val="accent2"/>
                </a:solidFill>
                <a:latin typeface="Century Gothic" pitchFamily="34" charset="0"/>
              </a:rPr>
              <a:t>chữ</a:t>
            </a:r>
            <a:r>
              <a:rPr lang="en-US" sz="4000" dirty="0" smtClean="0">
                <a:solidFill>
                  <a:schemeClr val="accent2"/>
                </a:solidFill>
                <a:latin typeface="Century Gothic" pitchFamily="34" charset="0"/>
              </a:rPr>
              <a:t> a</a:t>
            </a:r>
            <a:endParaRPr lang="en-US" sz="4000" dirty="0">
              <a:solidFill>
                <a:schemeClr val="accent2"/>
              </a:solidFill>
              <a:latin typeface="Century Gothic" pitchFamily="34" charset="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en-US" sz="4000" dirty="0" err="1" smtClean="0">
                <a:solidFill>
                  <a:schemeClr val="accent2"/>
                </a:solidFill>
                <a:latin typeface="Century Gothic" pitchFamily="34" charset="0"/>
              </a:rPr>
              <a:t>Trời</a:t>
            </a:r>
            <a:r>
              <a:rPr lang="en-US" sz="4000" dirty="0" smtClean="0">
                <a:solidFill>
                  <a:schemeClr val="accent2"/>
                </a:solidFill>
                <a:latin typeface="Century Gothic" pitchFamily="34" charset="0"/>
              </a:rPr>
              <a:t> </a:t>
            </a:r>
            <a:r>
              <a:rPr lang="en-US" sz="4000" dirty="0" err="1" smtClean="0">
                <a:solidFill>
                  <a:schemeClr val="accent2"/>
                </a:solidFill>
                <a:latin typeface="Century Gothic" pitchFamily="34" charset="0"/>
              </a:rPr>
              <a:t>năng</a:t>
            </a:r>
            <a:r>
              <a:rPr lang="en-US" sz="4000" dirty="0" smtClean="0">
                <a:solidFill>
                  <a:schemeClr val="accent2"/>
                </a:solidFill>
                <a:latin typeface="Century Gothic" pitchFamily="34" charset="0"/>
              </a:rPr>
              <a:t> </a:t>
            </a:r>
            <a:r>
              <a:rPr lang="en-US" sz="4000" dirty="0" err="1" smtClean="0">
                <a:solidFill>
                  <a:schemeClr val="accent2"/>
                </a:solidFill>
                <a:latin typeface="Century Gothic" pitchFamily="34" charset="0"/>
              </a:rPr>
              <a:t>đi</a:t>
            </a:r>
            <a:r>
              <a:rPr lang="en-US" sz="4000" dirty="0" smtClean="0">
                <a:solidFill>
                  <a:schemeClr val="accent2"/>
                </a:solidFill>
                <a:latin typeface="Century Gothic" pitchFamily="34" charset="0"/>
              </a:rPr>
              <a:t> </a:t>
            </a:r>
            <a:r>
              <a:rPr lang="en-US" sz="4000" dirty="0" err="1" smtClean="0">
                <a:solidFill>
                  <a:schemeClr val="accent2"/>
                </a:solidFill>
                <a:latin typeface="Century Gothic" pitchFamily="34" charset="0"/>
              </a:rPr>
              <a:t>ra</a:t>
            </a:r>
            <a:r>
              <a:rPr lang="en-US" sz="4000" dirty="0" smtClean="0">
                <a:solidFill>
                  <a:schemeClr val="accent2"/>
                </a:solidFill>
                <a:latin typeface="Century Gothic" pitchFamily="34" charset="0"/>
              </a:rPr>
              <a:t> </a:t>
            </a:r>
            <a:r>
              <a:rPr lang="en-US" sz="4000" dirty="0" err="1" smtClean="0">
                <a:solidFill>
                  <a:schemeClr val="accent2"/>
                </a:solidFill>
                <a:latin typeface="Century Gothic" pitchFamily="34" charset="0"/>
              </a:rPr>
              <a:t>đường</a:t>
            </a:r>
            <a:endParaRPr lang="en-US" sz="4000" dirty="0">
              <a:solidFill>
                <a:schemeClr val="accent2"/>
              </a:solidFill>
              <a:latin typeface="Century Gothic" pitchFamily="34" charset="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en-US" sz="4000" dirty="0" err="1" smtClean="0">
                <a:solidFill>
                  <a:schemeClr val="accent2"/>
                </a:solidFill>
                <a:latin typeface="Century Gothic" pitchFamily="34" charset="0"/>
              </a:rPr>
              <a:t>Đội</a:t>
            </a:r>
            <a:r>
              <a:rPr lang="en-US" sz="4000" dirty="0" smtClean="0">
                <a:solidFill>
                  <a:schemeClr val="accent2"/>
                </a:solidFill>
                <a:latin typeface="Century Gothic" pitchFamily="34" charset="0"/>
              </a:rPr>
              <a:t> </a:t>
            </a:r>
            <a:r>
              <a:rPr lang="en-US" sz="4000" dirty="0" err="1" smtClean="0">
                <a:solidFill>
                  <a:schemeClr val="accent2"/>
                </a:solidFill>
                <a:latin typeface="Century Gothic" pitchFamily="34" charset="0"/>
              </a:rPr>
              <a:t>mũ</a:t>
            </a:r>
            <a:r>
              <a:rPr lang="en-US" sz="4000" dirty="0" smtClean="0">
                <a:solidFill>
                  <a:schemeClr val="accent2"/>
                </a:solidFill>
                <a:latin typeface="Century Gothic" pitchFamily="34" charset="0"/>
              </a:rPr>
              <a:t> a </a:t>
            </a:r>
            <a:r>
              <a:rPr lang="en-US" sz="4000" dirty="0" err="1" smtClean="0">
                <a:solidFill>
                  <a:schemeClr val="accent2"/>
                </a:solidFill>
                <a:latin typeface="Century Gothic" pitchFamily="34" charset="0"/>
              </a:rPr>
              <a:t>thành</a:t>
            </a:r>
            <a:r>
              <a:rPr lang="en-US" sz="4000" dirty="0" smtClean="0">
                <a:solidFill>
                  <a:schemeClr val="accent2"/>
                </a:solidFill>
                <a:latin typeface="Century Gothic" pitchFamily="34" charset="0"/>
              </a:rPr>
              <a:t> â</a:t>
            </a:r>
            <a:endParaRPr lang="en-US" sz="4000" dirty="0">
              <a:solidFill>
                <a:schemeClr val="accent2"/>
              </a:solidFill>
              <a:latin typeface="Century Gothic" pitchFamily="34" charset="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en-US" sz="4000" dirty="0" err="1" smtClean="0">
                <a:solidFill>
                  <a:schemeClr val="accent2"/>
                </a:solidFill>
                <a:latin typeface="Century Gothic" pitchFamily="34" charset="0"/>
              </a:rPr>
              <a:t>Bé</a:t>
            </a:r>
            <a:r>
              <a:rPr lang="en-US" sz="4000" dirty="0" smtClean="0">
                <a:solidFill>
                  <a:schemeClr val="accent2"/>
                </a:solidFill>
                <a:latin typeface="Century Gothic" pitchFamily="34" charset="0"/>
              </a:rPr>
              <a:t> </a:t>
            </a:r>
            <a:r>
              <a:rPr lang="en-US" sz="4000" dirty="0" err="1" smtClean="0">
                <a:solidFill>
                  <a:schemeClr val="accent2"/>
                </a:solidFill>
                <a:latin typeface="Century Gothic" pitchFamily="34" charset="0"/>
              </a:rPr>
              <a:t>học</a:t>
            </a:r>
            <a:r>
              <a:rPr lang="en-US" sz="4000" dirty="0" smtClean="0">
                <a:solidFill>
                  <a:schemeClr val="accent2"/>
                </a:solidFill>
                <a:latin typeface="Century Gothic" pitchFamily="34" charset="0"/>
              </a:rPr>
              <a:t> a, ă, â</a:t>
            </a:r>
            <a:endParaRPr lang="en-US" sz="4000" dirty="0">
              <a:solidFill>
                <a:schemeClr val="accent2"/>
              </a:solidFill>
              <a:latin typeface="Century Gothic" pitchFamily="34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5791200" y="2209800"/>
            <a:ext cx="228600" cy="76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rot="10800000" flipV="1">
            <a:off x="1905000" y="4191000"/>
            <a:ext cx="228600" cy="76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2000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2000"/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2000"/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2000"/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2" dur="2000"/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7" dur="2000"/>
                                        <p:tgtEl>
                                          <p:spTgt spid="3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2" dur="2000"/>
                                        <p:tgtEl>
                                          <p:spTgt spid="3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/>
      <p:bldP spid="3075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4" name="Picture 4" descr="4a54840a_686827f4_1110386_182317034_2_resiz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Bông Hồng Tặng Mẹ Và Cô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65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65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6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9739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5" name="Picture 15" descr="KIT1102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124" name="WordArt 4"/>
          <p:cNvSpPr>
            <a:spLocks noChangeArrowheads="1" noChangeShapeType="1" noTextEdit="1"/>
          </p:cNvSpPr>
          <p:nvPr/>
        </p:nvSpPr>
        <p:spPr bwMode="auto">
          <a:xfrm>
            <a:off x="228600" y="5410200"/>
            <a:ext cx="990600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.VnAvant"/>
              </a:rPr>
              <a:t>Đ</a:t>
            </a:r>
          </a:p>
        </p:txBody>
      </p:sp>
      <p:sp>
        <p:nvSpPr>
          <p:cNvPr id="5125" name="WordArt 5"/>
          <p:cNvSpPr>
            <a:spLocks noChangeArrowheads="1" noChangeShapeType="1" noTextEdit="1"/>
          </p:cNvSpPr>
          <p:nvPr/>
        </p:nvSpPr>
        <p:spPr bwMode="auto">
          <a:xfrm>
            <a:off x="1295400" y="5181600"/>
            <a:ext cx="914400" cy="1447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.VnAvant"/>
              </a:rPr>
              <a:t>ô</a:t>
            </a:r>
            <a:endParaRPr lang="en-US" sz="3600" b="1" kern="10" dirty="0">
              <a:ln w="9525">
                <a:noFill/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808080">
                    <a:alpha val="80000"/>
                  </a:srgbClr>
                </a:outerShdw>
              </a:effectLst>
              <a:latin typeface=".VnAvant"/>
            </a:endParaRPr>
          </a:p>
        </p:txBody>
      </p:sp>
      <p:sp>
        <p:nvSpPr>
          <p:cNvPr id="5126" name="WordArt 6"/>
          <p:cNvSpPr>
            <a:spLocks noChangeArrowheads="1" noChangeShapeType="1" noTextEdit="1"/>
          </p:cNvSpPr>
          <p:nvPr/>
        </p:nvSpPr>
        <p:spPr bwMode="auto">
          <a:xfrm>
            <a:off x="2286000" y="5181600"/>
            <a:ext cx="304800" cy="1371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.VnAvant"/>
              </a:rPr>
              <a:t>i</a:t>
            </a:r>
          </a:p>
        </p:txBody>
      </p:sp>
      <p:sp>
        <p:nvSpPr>
          <p:cNvPr id="5127" name="WordArt 7"/>
          <p:cNvSpPr>
            <a:spLocks noChangeArrowheads="1" noChangeShapeType="1" noTextEdit="1"/>
          </p:cNvSpPr>
          <p:nvPr/>
        </p:nvSpPr>
        <p:spPr bwMode="auto">
          <a:xfrm>
            <a:off x="6172200" y="5105400"/>
            <a:ext cx="609600" cy="1447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.VnAvant"/>
              </a:rPr>
              <a:t>t</a:t>
            </a:r>
          </a:p>
        </p:txBody>
      </p:sp>
      <p:sp>
        <p:nvSpPr>
          <p:cNvPr id="5128" name="WordArt 8"/>
          <p:cNvSpPr>
            <a:spLocks noChangeArrowheads="1" noChangeShapeType="1" noTextEdit="1"/>
          </p:cNvSpPr>
          <p:nvPr/>
        </p:nvSpPr>
        <p:spPr bwMode="auto">
          <a:xfrm>
            <a:off x="7848600" y="5562600"/>
            <a:ext cx="990600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.VnAvant"/>
              </a:rPr>
              <a:t>y</a:t>
            </a:r>
          </a:p>
        </p:txBody>
      </p:sp>
      <p:sp>
        <p:nvSpPr>
          <p:cNvPr id="5130" name="WordArt 10"/>
          <p:cNvSpPr>
            <a:spLocks noChangeArrowheads="1" noChangeShapeType="1" noTextEdit="1"/>
          </p:cNvSpPr>
          <p:nvPr/>
        </p:nvSpPr>
        <p:spPr bwMode="auto">
          <a:xfrm>
            <a:off x="2895600" y="5181600"/>
            <a:ext cx="914400" cy="1447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.VnAvant"/>
              </a:rPr>
              <a:t>b</a:t>
            </a:r>
          </a:p>
        </p:txBody>
      </p:sp>
      <p:sp>
        <p:nvSpPr>
          <p:cNvPr id="5131" name="WordArt 11"/>
          <p:cNvSpPr>
            <a:spLocks noChangeArrowheads="1" noChangeShapeType="1" noTextEdit="1"/>
          </p:cNvSpPr>
          <p:nvPr/>
        </p:nvSpPr>
        <p:spPr bwMode="auto">
          <a:xfrm>
            <a:off x="5029200" y="5410200"/>
            <a:ext cx="914400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.VnAvant"/>
              </a:rPr>
              <a:t>n</a:t>
            </a:r>
          </a:p>
        </p:txBody>
      </p:sp>
      <p:sp>
        <p:nvSpPr>
          <p:cNvPr id="5133" name="Rectangle 13"/>
          <p:cNvSpPr>
            <a:spLocks noChangeArrowheads="1"/>
          </p:cNvSpPr>
          <p:nvPr/>
        </p:nvSpPr>
        <p:spPr bwMode="auto">
          <a:xfrm rot="600000">
            <a:off x="4191000" y="5029200"/>
            <a:ext cx="533400" cy="2286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sz="4800">
              <a:latin typeface=".VnAvant" pitchFamily="34" charset="0"/>
            </a:endParaRPr>
          </a:p>
        </p:txBody>
      </p:sp>
      <p:pic>
        <p:nvPicPr>
          <p:cNvPr id="5134" name="Picture 14" descr="IMG_015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228600"/>
            <a:ext cx="6934200" cy="4706938"/>
          </a:xfrm>
          <a:prstGeom prst="rect">
            <a:avLst/>
          </a:prstGeom>
          <a:noFill/>
        </p:spPr>
      </p:pic>
      <p:sp>
        <p:nvSpPr>
          <p:cNvPr id="5129" name="WordArt 9"/>
          <p:cNvSpPr>
            <a:spLocks noChangeArrowheads="1" noChangeShapeType="1" noTextEdit="1"/>
          </p:cNvSpPr>
          <p:nvPr/>
        </p:nvSpPr>
        <p:spPr bwMode="auto">
          <a:xfrm>
            <a:off x="6781800" y="5486400"/>
            <a:ext cx="990600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Century Gothic" pitchFamily="34" charset="0"/>
              </a:rPr>
              <a:t>a</a:t>
            </a:r>
          </a:p>
        </p:txBody>
      </p:sp>
      <p:sp>
        <p:nvSpPr>
          <p:cNvPr id="5132" name="WordArt 12"/>
          <p:cNvSpPr>
            <a:spLocks noChangeArrowheads="1" noChangeShapeType="1" noTextEdit="1"/>
          </p:cNvSpPr>
          <p:nvPr/>
        </p:nvSpPr>
        <p:spPr bwMode="auto">
          <a:xfrm>
            <a:off x="3886200" y="5486400"/>
            <a:ext cx="990600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Century Gothic" pitchFamily="34" charset="0"/>
              </a:rPr>
              <a:t>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5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5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5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51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5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>
                                        <p:cTn id="82" dur="5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FF"/>
                                      </p:to>
                                    </p:animClr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64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0 0  L 0 -0.33333  E" pathEditMode="relative" ptsTypes="">
                                      <p:cBhvr>
                                        <p:cTn id="86" dur="20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7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>
                                        <p:cTn id="88" dur="5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FF"/>
                                      </p:to>
                                    </p:animClr>
                                    <p:set>
                                      <p:cBhvr>
                                        <p:cTn id="89" dur="5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5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64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0 0  L 0 -0.33333  E" pathEditMode="relative" ptsTypes="">
                                      <p:cBhvr>
                                        <p:cTn id="92" dur="20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8" presetClass="exit" presetSubtype="1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strips(downLeft)">
                                      <p:cBhvr>
                                        <p:cTn id="96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8" presetClass="exit" presetSubtype="12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strips(downLeft)">
                                      <p:cBhvr>
                                        <p:cTn id="99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strips(downLeft)">
                                      <p:cBhvr>
                                        <p:cTn id="102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strips(downLeft)">
                                      <p:cBhvr>
                                        <p:cTn id="105" dur="5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strips(downLeft)">
                                      <p:cBhvr>
                                        <p:cTn id="108" dur="500"/>
                                        <p:tgtEl>
                                          <p:spTgt spid="5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strips(downLeft)">
                                      <p:cBhvr>
                                        <p:cTn id="111" dur="500"/>
                                        <p:tgtEl>
                                          <p:spTgt spid="5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strips(downLeft)">
                                      <p:cBhvr>
                                        <p:cTn id="114" dur="5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strips(downLeft)">
                                      <p:cBhvr>
                                        <p:cTn id="117" dur="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4" grpId="0" animBg="1"/>
      <p:bldP spid="5124" grpId="1" animBg="1"/>
      <p:bldP spid="5125" grpId="0" animBg="1"/>
      <p:bldP spid="5125" grpId="1" animBg="1"/>
      <p:bldP spid="5125" grpId="2" animBg="1"/>
      <p:bldP spid="5126" grpId="0" animBg="1"/>
      <p:bldP spid="5126" grpId="1" animBg="1"/>
      <p:bldP spid="5127" grpId="0" animBg="1"/>
      <p:bldP spid="5127" grpId="1" animBg="1"/>
      <p:bldP spid="5128" grpId="0" animBg="1"/>
      <p:bldP spid="5128" grpId="1" animBg="1"/>
      <p:bldP spid="5130" grpId="0" animBg="1"/>
      <p:bldP spid="5130" grpId="1" animBg="1"/>
      <p:bldP spid="5131" grpId="0" animBg="1"/>
      <p:bldP spid="5131" grpId="1" animBg="1"/>
      <p:bldP spid="5133" grpId="0" animBg="1"/>
      <p:bldP spid="5133" grpId="1" animBg="1"/>
      <p:bldP spid="5129" grpId="0" animBg="1"/>
      <p:bldP spid="5129" grpId="1" animBg="1"/>
      <p:bldP spid="5129" grpId="2" animBg="1"/>
      <p:bldP spid="5132" grpId="0" animBg="1"/>
      <p:bldP spid="5132" grpId="1" animBg="1"/>
      <p:bldP spid="5132" grpId="2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2514600" y="0"/>
            <a:ext cx="4038600" cy="629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40700" b="1" dirty="0">
                <a:solidFill>
                  <a:srgbClr val="FFFF00"/>
                </a:solidFill>
                <a:latin typeface="Century Gothic" pitchFamily="34" charset="0"/>
              </a:rPr>
              <a:t>a</a:t>
            </a:r>
          </a:p>
        </p:txBody>
      </p:sp>
      <p:pic>
        <p:nvPicPr>
          <p:cNvPr id="6147" name="Picture 3" descr="net chu a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95600" y="2133600"/>
            <a:ext cx="2590800" cy="3171825"/>
          </a:xfrm>
          <a:prstGeom prst="rect">
            <a:avLst/>
          </a:prstGeom>
          <a:noFill/>
        </p:spPr>
      </p:pic>
      <p:sp>
        <p:nvSpPr>
          <p:cNvPr id="6148" name="Rectangle 4"/>
          <p:cNvSpPr>
            <a:spLocks noChangeArrowheads="1"/>
          </p:cNvSpPr>
          <p:nvPr/>
        </p:nvSpPr>
        <p:spPr bwMode="auto">
          <a:xfrm>
            <a:off x="5410200" y="2209800"/>
            <a:ext cx="609600" cy="2971800"/>
          </a:xfrm>
          <a:prstGeom prst="rect">
            <a:avLst/>
          </a:prstGeom>
          <a:solidFill>
            <a:srgbClr val="FF66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sz="4800">
              <a:latin typeface=".VnAvant" pitchFamily="34" charset="0"/>
            </a:endParaRP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-19"/>
            <a:chExt cx="5760" cy="4377"/>
          </a:xfrm>
        </p:grpSpPr>
        <p:pic>
          <p:nvPicPr>
            <p:cNvPr id="6153" name="Picture 11" descr="flower[1][1][1][1]"/>
            <p:cNvPicPr>
              <a:picLocks noChangeAspect="1" noChangeArrowheads="1" noCrop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5400000">
              <a:off x="3458" y="2018"/>
              <a:ext cx="4320" cy="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154" name="Picture 12" descr="flower[1][1][1][1]"/>
            <p:cNvPicPr>
              <a:picLocks noChangeAspect="1" noChangeArrowheads="1" noCrop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-5400000">
              <a:off x="-1996" y="2018"/>
              <a:ext cx="4320" cy="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155" name="Picture 13" descr="flower[1][1][1][1]"/>
            <p:cNvPicPr>
              <a:picLocks noChangeAspect="1" noChangeArrowheads="1" noCrop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3979"/>
              <a:ext cx="5760" cy="3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156" name="Picture 14" descr="flower[1][1][1][1]"/>
            <p:cNvPicPr>
              <a:picLocks noChangeAspect="1" noChangeArrowheads="1" noCrop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-19"/>
              <a:ext cx="5760" cy="3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9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0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24" dur="500" autoRev="1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5" dur="500" autoRev="1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6" dur="500" autoRev="1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9" grpId="0"/>
      <p:bldP spid="6149" grpId="1"/>
      <p:bldP spid="6148" grpId="0" animBg="1"/>
      <p:bldP spid="6148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2"/>
          <p:cNvSpPr txBox="1">
            <a:spLocks noChangeArrowheads="1"/>
          </p:cNvSpPr>
          <p:nvPr/>
        </p:nvSpPr>
        <p:spPr bwMode="auto">
          <a:xfrm>
            <a:off x="341313" y="938213"/>
            <a:ext cx="2935287" cy="466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0000" b="1" dirty="0">
                <a:solidFill>
                  <a:srgbClr val="FF3300"/>
                </a:solidFill>
                <a:latin typeface="Times New Roman" pitchFamily="18" charset="0"/>
              </a:rPr>
              <a:t>A</a:t>
            </a:r>
          </a:p>
        </p:txBody>
      </p:sp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3124200" y="1447800"/>
            <a:ext cx="3276600" cy="393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5200" b="1" dirty="0">
                <a:solidFill>
                  <a:srgbClr val="FFFF00"/>
                </a:solidFill>
                <a:latin typeface="Century Gothic" pitchFamily="34" charset="0"/>
              </a:rPr>
              <a:t>a</a:t>
            </a:r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grpSp>
          <p:nvGrpSpPr>
            <p:cNvPr id="3" name="Group 12"/>
            <p:cNvGrpSpPr>
              <a:grpSpLocks/>
            </p:cNvGrpSpPr>
            <p:nvPr/>
          </p:nvGrpSpPr>
          <p:grpSpPr bwMode="auto">
            <a:xfrm>
              <a:off x="0" y="0"/>
              <a:ext cx="5760" cy="300"/>
              <a:chOff x="0" y="0"/>
              <a:chExt cx="5760" cy="492"/>
            </a:xfrm>
          </p:grpSpPr>
          <p:pic>
            <p:nvPicPr>
              <p:cNvPr id="7176" name="Picture 13" descr="2035212a4ew5iua14"/>
              <p:cNvPicPr>
                <a:picLocks noChangeAspect="1" noChangeArrowheads="1" noCrop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0" y="0"/>
                <a:ext cx="2789" cy="4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177" name="Picture 14" descr="2035212a4ew5iua14"/>
              <p:cNvPicPr>
                <a:picLocks noChangeAspect="1" noChangeArrowheads="1" noCrop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2744" y="0"/>
                <a:ext cx="3016" cy="4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4" name="Group 15"/>
            <p:cNvGrpSpPr>
              <a:grpSpLocks/>
            </p:cNvGrpSpPr>
            <p:nvPr/>
          </p:nvGrpSpPr>
          <p:grpSpPr bwMode="auto">
            <a:xfrm>
              <a:off x="0" y="4020"/>
              <a:ext cx="5760" cy="300"/>
              <a:chOff x="0" y="0"/>
              <a:chExt cx="5760" cy="492"/>
            </a:xfrm>
          </p:grpSpPr>
          <p:pic>
            <p:nvPicPr>
              <p:cNvPr id="7179" name="Picture 16" descr="2035212a4ew5iua14"/>
              <p:cNvPicPr>
                <a:picLocks noChangeAspect="1" noChangeArrowheads="1" noCrop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0" y="0"/>
                <a:ext cx="2789" cy="4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180" name="Picture 17" descr="2035212a4ew5iua14"/>
              <p:cNvPicPr>
                <a:picLocks noChangeAspect="1" noChangeArrowheads="1" noCrop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2744" y="0"/>
                <a:ext cx="3016" cy="4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5" name="Group 18"/>
            <p:cNvGrpSpPr>
              <a:grpSpLocks/>
            </p:cNvGrpSpPr>
            <p:nvPr/>
          </p:nvGrpSpPr>
          <p:grpSpPr bwMode="auto">
            <a:xfrm rot="5400000">
              <a:off x="-1881" y="2000"/>
              <a:ext cx="4062" cy="300"/>
              <a:chOff x="0" y="0"/>
              <a:chExt cx="5760" cy="492"/>
            </a:xfrm>
          </p:grpSpPr>
          <p:pic>
            <p:nvPicPr>
              <p:cNvPr id="7182" name="Picture 19" descr="2035212a4ew5iua14"/>
              <p:cNvPicPr>
                <a:picLocks noChangeAspect="1" noChangeArrowheads="1" noCrop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0" y="0"/>
                <a:ext cx="2789" cy="4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183" name="Picture 20" descr="2035212a4ew5iua14"/>
              <p:cNvPicPr>
                <a:picLocks noChangeAspect="1" noChangeArrowheads="1" noCrop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2744" y="0"/>
                <a:ext cx="3016" cy="4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6" name="Group 21"/>
            <p:cNvGrpSpPr>
              <a:grpSpLocks/>
            </p:cNvGrpSpPr>
            <p:nvPr/>
          </p:nvGrpSpPr>
          <p:grpSpPr bwMode="auto">
            <a:xfrm rot="5400000">
              <a:off x="3579" y="2139"/>
              <a:ext cx="4062" cy="300"/>
              <a:chOff x="0" y="0"/>
              <a:chExt cx="5760" cy="492"/>
            </a:xfrm>
          </p:grpSpPr>
          <p:pic>
            <p:nvPicPr>
              <p:cNvPr id="7185" name="Picture 22" descr="2035212a4ew5iua14"/>
              <p:cNvPicPr>
                <a:picLocks noChangeAspect="1" noChangeArrowheads="1" noCrop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0" y="0"/>
                <a:ext cx="2789" cy="4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186" name="Picture 23" descr="2035212a4ew5iua14"/>
              <p:cNvPicPr>
                <a:picLocks noChangeAspect="1" noChangeArrowheads="1" noCrop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2744" y="0"/>
                <a:ext cx="3016" cy="4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pic>
        <p:nvPicPr>
          <p:cNvPr id="18" name="Picture 1" descr="aa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9800" y="2743200"/>
            <a:ext cx="2447041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0" grpId="0"/>
      <p:bldP spid="717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7" name="Picture 11" descr="Mat 16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457200"/>
            <a:ext cx="6705600" cy="3416300"/>
          </a:xfrm>
          <a:prstGeom prst="rect">
            <a:avLst/>
          </a:prstGeom>
          <a:noFill/>
        </p:spPr>
      </p:pic>
      <p:sp>
        <p:nvSpPr>
          <p:cNvPr id="9220" name="WordArt 4"/>
          <p:cNvSpPr>
            <a:spLocks noChangeArrowheads="1" noChangeShapeType="1" noTextEdit="1"/>
          </p:cNvSpPr>
          <p:nvPr/>
        </p:nvSpPr>
        <p:spPr bwMode="auto">
          <a:xfrm>
            <a:off x="1371600" y="4800600"/>
            <a:ext cx="1143000" cy="1219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66CC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.VnAvant"/>
              </a:rPr>
              <a:t>Đ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66CCFF"/>
              </a:solidFill>
              <a:effectLst>
                <a:outerShdw dist="35921" dir="2700000" algn="ctr" rotWithShape="0">
                  <a:srgbClr val="808080">
                    <a:alpha val="80000"/>
                  </a:srgbClr>
                </a:outerShdw>
              </a:effectLst>
              <a:latin typeface=".VnAvant"/>
            </a:endParaRPr>
          </a:p>
        </p:txBody>
      </p:sp>
      <p:sp>
        <p:nvSpPr>
          <p:cNvPr id="9221" name="WordArt 5"/>
          <p:cNvSpPr>
            <a:spLocks noChangeArrowheads="1" noChangeShapeType="1" noTextEdit="1"/>
          </p:cNvSpPr>
          <p:nvPr/>
        </p:nvSpPr>
        <p:spPr bwMode="auto">
          <a:xfrm>
            <a:off x="2667000" y="4648200"/>
            <a:ext cx="990600" cy="1447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66CC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.VnAvant"/>
              </a:rPr>
              <a:t>ô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66CCFF"/>
              </a:solidFill>
              <a:effectLst>
                <a:outerShdw dist="35921" dir="2700000" algn="ctr" rotWithShape="0">
                  <a:srgbClr val="808080">
                    <a:alpha val="80000"/>
                  </a:srgbClr>
                </a:outerShdw>
              </a:effectLst>
              <a:latin typeface=".VnAvant"/>
            </a:endParaRPr>
          </a:p>
        </p:txBody>
      </p:sp>
      <p:sp>
        <p:nvSpPr>
          <p:cNvPr id="9222" name="WordArt 6"/>
          <p:cNvSpPr>
            <a:spLocks noChangeArrowheads="1" noChangeShapeType="1" noTextEdit="1"/>
          </p:cNvSpPr>
          <p:nvPr/>
        </p:nvSpPr>
        <p:spPr bwMode="auto">
          <a:xfrm>
            <a:off x="3886200" y="4724400"/>
            <a:ext cx="228600" cy="1295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66CC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.VnAvant"/>
              </a:rPr>
              <a:t>i</a:t>
            </a:r>
          </a:p>
        </p:txBody>
      </p:sp>
      <p:sp>
        <p:nvSpPr>
          <p:cNvPr id="9223" name="WordArt 7"/>
          <p:cNvSpPr>
            <a:spLocks noChangeArrowheads="1" noChangeShapeType="1" noTextEdit="1"/>
          </p:cNvSpPr>
          <p:nvPr/>
        </p:nvSpPr>
        <p:spPr bwMode="auto">
          <a:xfrm>
            <a:off x="4648200" y="4876800"/>
            <a:ext cx="1295400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66CC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.VnAvant"/>
              </a:rPr>
              <a:t>m</a:t>
            </a:r>
          </a:p>
        </p:txBody>
      </p:sp>
      <p:sp>
        <p:nvSpPr>
          <p:cNvPr id="9224" name="WordArt 8"/>
          <p:cNvSpPr>
            <a:spLocks noChangeArrowheads="1" noChangeShapeType="1" noTextEdit="1"/>
          </p:cNvSpPr>
          <p:nvPr/>
        </p:nvSpPr>
        <p:spPr bwMode="auto">
          <a:xfrm>
            <a:off x="7315200" y="4648200"/>
            <a:ext cx="533400" cy="1371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66CC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.VnAvant"/>
              </a:rPr>
              <a:t>t</a:t>
            </a:r>
          </a:p>
        </p:txBody>
      </p:sp>
      <p:sp>
        <p:nvSpPr>
          <p:cNvPr id="9225" name="WordArt 9"/>
          <p:cNvSpPr>
            <a:spLocks noChangeArrowheads="1" noChangeShapeType="1" noTextEdit="1"/>
          </p:cNvSpPr>
          <p:nvPr/>
        </p:nvSpPr>
        <p:spPr bwMode="auto">
          <a:xfrm>
            <a:off x="6096000" y="4648200"/>
            <a:ext cx="990600" cy="1371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66CC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Century Gothic" pitchFamily="34" charset="0"/>
              </a:rPr>
              <a:t>ă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66CCFF"/>
              </a:solidFill>
              <a:effectLst>
                <a:outerShdw dist="35921" dir="2700000" algn="ctr" rotWithShape="0">
                  <a:srgbClr val="808080">
                    <a:alpha val="80000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9226" name="Rectangle 10"/>
          <p:cNvSpPr>
            <a:spLocks noChangeArrowheads="1"/>
          </p:cNvSpPr>
          <p:nvPr/>
        </p:nvSpPr>
        <p:spPr bwMode="auto">
          <a:xfrm rot="-1778035">
            <a:off x="6553200" y="4343400"/>
            <a:ext cx="457200" cy="161925"/>
          </a:xfrm>
          <a:prstGeom prst="rect">
            <a:avLst/>
          </a:prstGeom>
          <a:solidFill>
            <a:srgbClr val="66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sz="4800">
              <a:latin typeface=".VnAvant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2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9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9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FF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92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92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64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0.03375 L 0.00417 -0.18868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92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9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2" dur="5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5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8" dur="5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1" dur="5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4" dur="500"/>
                                        <p:tgtEl>
                                          <p:spTgt spid="92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49" presetClass="path" presetSubtype="0" accel="50000" decel="5000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6 -0.18867 L -0.1875 -0.07769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92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" y="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500"/>
                            </p:stCondLst>
                            <p:childTnLst>
                              <p:par>
                                <p:cTn id="70" presetID="22" presetClass="emph" presetSubtype="0" repeatCount="indefinite" fill="hold" grpId="4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71" dur="1000" fill="hold"/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2" dur="1000" fill="hold"/>
                                        <p:tgtEl>
                                          <p:spTgt spid="92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3" dur="1000" fill="hold"/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74" dur="1000" fill="hold"/>
                                        <p:tgtEl>
                                          <p:spTgt spid="92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0" grpId="0" animBg="1"/>
      <p:bldP spid="9220" grpId="1" animBg="1"/>
      <p:bldP spid="9221" grpId="0" animBg="1"/>
      <p:bldP spid="9221" grpId="1" animBg="1"/>
      <p:bldP spid="9221" grpId="2" animBg="1"/>
      <p:bldP spid="9222" grpId="0" animBg="1"/>
      <p:bldP spid="9222" grpId="1" animBg="1"/>
      <p:bldP spid="9223" grpId="0" animBg="1"/>
      <p:bldP spid="9223" grpId="1" animBg="1"/>
      <p:bldP spid="9224" grpId="0" animBg="1"/>
      <p:bldP spid="9224" grpId="1" animBg="1"/>
      <p:bldP spid="9225" grpId="0" animBg="1"/>
      <p:bldP spid="9225" grpId="1" animBg="1"/>
      <p:bldP spid="9225" grpId="2" animBg="1"/>
      <p:bldP spid="9225" grpId="3" animBg="1"/>
      <p:bldP spid="9225" grpId="4" animBg="1"/>
      <p:bldP spid="9226" grpId="0" animBg="1"/>
      <p:bldP spid="9226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WordArt 2"/>
          <p:cNvSpPr>
            <a:spLocks noChangeArrowheads="1" noChangeShapeType="1" noTextEdit="1"/>
          </p:cNvSpPr>
          <p:nvPr/>
        </p:nvSpPr>
        <p:spPr bwMode="auto">
          <a:xfrm>
            <a:off x="3048000" y="1371600"/>
            <a:ext cx="3200400" cy="3810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Century Gothic" pitchFamily="34" charset="0"/>
              </a:rPr>
              <a:t>ă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FF"/>
              </a:solidFill>
              <a:latin typeface="Century Gothic" pitchFamily="34" charset="0"/>
            </a:endParaRPr>
          </a:p>
        </p:txBody>
      </p:sp>
      <p:pic>
        <p:nvPicPr>
          <p:cNvPr id="10244" name="Picture 4" descr="net chu a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71800" y="2362200"/>
            <a:ext cx="2673350" cy="3048000"/>
          </a:xfrm>
          <a:prstGeom prst="rect">
            <a:avLst/>
          </a:prstGeom>
          <a:noFill/>
        </p:spPr>
      </p:pic>
      <p:pic>
        <p:nvPicPr>
          <p:cNvPr id="10245" name="Picture 5" descr="dau mu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5200" y="1447800"/>
            <a:ext cx="2362200" cy="844550"/>
          </a:xfrm>
          <a:prstGeom prst="rect">
            <a:avLst/>
          </a:prstGeom>
          <a:noFill/>
        </p:spPr>
      </p:pic>
      <p:sp>
        <p:nvSpPr>
          <p:cNvPr id="10246" name="Rectangle 6"/>
          <p:cNvSpPr>
            <a:spLocks noChangeArrowheads="1"/>
          </p:cNvSpPr>
          <p:nvPr/>
        </p:nvSpPr>
        <p:spPr bwMode="auto">
          <a:xfrm>
            <a:off x="5562600" y="2514600"/>
            <a:ext cx="762000" cy="274320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sz="4800">
              <a:latin typeface=".VnAvant" pitchFamily="34" charset="0"/>
            </a:endParaRPr>
          </a:p>
        </p:txBody>
      </p:sp>
      <p:pic>
        <p:nvPicPr>
          <p:cNvPr id="10247" name="Picture 3" descr="Frames PPT 01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1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8" presetClass="exit" presetSubtype="1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5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2" grpId="0" animBg="1"/>
      <p:bldP spid="10242" grpId="1" animBg="1"/>
      <p:bldP spid="1024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2"/>
          <p:cNvSpPr txBox="1">
            <a:spLocks noChangeArrowheads="1"/>
          </p:cNvSpPr>
          <p:nvPr/>
        </p:nvSpPr>
        <p:spPr bwMode="auto">
          <a:xfrm>
            <a:off x="381000" y="1066800"/>
            <a:ext cx="2935288" cy="466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0000" b="1" dirty="0">
                <a:solidFill>
                  <a:srgbClr val="FF0000"/>
                </a:solidFill>
                <a:latin typeface=".VnTimeH" pitchFamily="34" charset="0"/>
              </a:rPr>
              <a:t>Ă</a:t>
            </a:r>
          </a:p>
        </p:txBody>
      </p:sp>
      <p:sp>
        <p:nvSpPr>
          <p:cNvPr id="11269" name="WordArt 5"/>
          <p:cNvSpPr>
            <a:spLocks noChangeArrowheads="1" noChangeShapeType="1" noTextEdit="1"/>
          </p:cNvSpPr>
          <p:nvPr/>
        </p:nvSpPr>
        <p:spPr bwMode="auto">
          <a:xfrm>
            <a:off x="3657600" y="2209800"/>
            <a:ext cx="1905000" cy="2590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Century Gothic" pitchFamily="34" charset="0"/>
              </a:rPr>
              <a:t>ă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FF"/>
              </a:solidFill>
              <a:latin typeface="Century Gothic" pitchFamily="34" charset="0"/>
            </a:endParaRPr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grpSp>
          <p:nvGrpSpPr>
            <p:cNvPr id="3" name="Group 12"/>
            <p:cNvGrpSpPr>
              <a:grpSpLocks/>
            </p:cNvGrpSpPr>
            <p:nvPr/>
          </p:nvGrpSpPr>
          <p:grpSpPr bwMode="auto">
            <a:xfrm>
              <a:off x="0" y="0"/>
              <a:ext cx="5760" cy="300"/>
              <a:chOff x="0" y="0"/>
              <a:chExt cx="5760" cy="492"/>
            </a:xfrm>
          </p:grpSpPr>
          <p:pic>
            <p:nvPicPr>
              <p:cNvPr id="11272" name="Picture 13" descr="2035212a4ew5iua14"/>
              <p:cNvPicPr>
                <a:picLocks noChangeAspect="1" noChangeArrowheads="1" noCrop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0" y="0"/>
                <a:ext cx="2789" cy="4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1273" name="Picture 14" descr="2035212a4ew5iua14"/>
              <p:cNvPicPr>
                <a:picLocks noChangeAspect="1" noChangeArrowheads="1" noCrop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2744" y="0"/>
                <a:ext cx="3016" cy="4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4" name="Group 15"/>
            <p:cNvGrpSpPr>
              <a:grpSpLocks/>
            </p:cNvGrpSpPr>
            <p:nvPr/>
          </p:nvGrpSpPr>
          <p:grpSpPr bwMode="auto">
            <a:xfrm>
              <a:off x="0" y="4020"/>
              <a:ext cx="5760" cy="300"/>
              <a:chOff x="0" y="0"/>
              <a:chExt cx="5760" cy="492"/>
            </a:xfrm>
          </p:grpSpPr>
          <p:pic>
            <p:nvPicPr>
              <p:cNvPr id="11275" name="Picture 16" descr="2035212a4ew5iua14"/>
              <p:cNvPicPr>
                <a:picLocks noChangeAspect="1" noChangeArrowheads="1" noCrop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0" y="0"/>
                <a:ext cx="2789" cy="4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1276" name="Picture 17" descr="2035212a4ew5iua14"/>
              <p:cNvPicPr>
                <a:picLocks noChangeAspect="1" noChangeArrowheads="1" noCrop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2744" y="0"/>
                <a:ext cx="3016" cy="4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5" name="Group 18"/>
            <p:cNvGrpSpPr>
              <a:grpSpLocks/>
            </p:cNvGrpSpPr>
            <p:nvPr/>
          </p:nvGrpSpPr>
          <p:grpSpPr bwMode="auto">
            <a:xfrm rot="5400000">
              <a:off x="-1881" y="2000"/>
              <a:ext cx="4062" cy="300"/>
              <a:chOff x="0" y="0"/>
              <a:chExt cx="5760" cy="492"/>
            </a:xfrm>
          </p:grpSpPr>
          <p:pic>
            <p:nvPicPr>
              <p:cNvPr id="11278" name="Picture 19" descr="2035212a4ew5iua14"/>
              <p:cNvPicPr>
                <a:picLocks noChangeAspect="1" noChangeArrowheads="1" noCrop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0" y="0"/>
                <a:ext cx="2789" cy="4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1279" name="Picture 20" descr="2035212a4ew5iua14"/>
              <p:cNvPicPr>
                <a:picLocks noChangeAspect="1" noChangeArrowheads="1" noCrop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2744" y="0"/>
                <a:ext cx="3016" cy="4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6" name="Group 21"/>
            <p:cNvGrpSpPr>
              <a:grpSpLocks/>
            </p:cNvGrpSpPr>
            <p:nvPr/>
          </p:nvGrpSpPr>
          <p:grpSpPr bwMode="auto">
            <a:xfrm rot="5400000">
              <a:off x="3579" y="2139"/>
              <a:ext cx="4062" cy="300"/>
              <a:chOff x="0" y="0"/>
              <a:chExt cx="5760" cy="492"/>
            </a:xfrm>
          </p:grpSpPr>
          <p:pic>
            <p:nvPicPr>
              <p:cNvPr id="11281" name="Picture 22" descr="2035212a4ew5iua14"/>
              <p:cNvPicPr>
                <a:picLocks noChangeAspect="1" noChangeArrowheads="1" noCrop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0" y="0"/>
                <a:ext cx="2789" cy="4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1282" name="Picture 23" descr="2035212a4ew5iua14"/>
              <p:cNvPicPr>
                <a:picLocks noChangeAspect="1" noChangeArrowheads="1" noCrop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2744" y="0"/>
                <a:ext cx="3016" cy="4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pic>
        <p:nvPicPr>
          <p:cNvPr id="18" name="Picture 1" descr="aa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72200" y="2895600"/>
            <a:ext cx="2447041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Block Arc 18"/>
          <p:cNvSpPr/>
          <p:nvPr/>
        </p:nvSpPr>
        <p:spPr>
          <a:xfrm rot="10800000">
            <a:off x="6477000" y="2057400"/>
            <a:ext cx="914400" cy="685800"/>
          </a:xfrm>
          <a:prstGeom prst="blockArc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6" grpId="0"/>
      <p:bldP spid="1126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23" name="Picture 11" descr="Cha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0"/>
            <a:ext cx="6324600" cy="4743450"/>
          </a:xfrm>
          <a:prstGeom prst="rect">
            <a:avLst/>
          </a:prstGeom>
          <a:noFill/>
        </p:spPr>
      </p:pic>
      <p:sp>
        <p:nvSpPr>
          <p:cNvPr id="13324" name="WordArt 12"/>
          <p:cNvSpPr>
            <a:spLocks noChangeArrowheads="1" noChangeShapeType="1" noTextEdit="1"/>
          </p:cNvSpPr>
          <p:nvPr/>
        </p:nvSpPr>
        <p:spPr bwMode="auto">
          <a:xfrm>
            <a:off x="1066800" y="5257800"/>
            <a:ext cx="1143000" cy="1219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.VnAvant"/>
              </a:rPr>
              <a:t>Đ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35921" dir="2700000" algn="ctr" rotWithShape="0">
                  <a:srgbClr val="808080">
                    <a:alpha val="80000"/>
                  </a:srgbClr>
                </a:outerShdw>
              </a:effectLst>
              <a:latin typeface=".VnAvant"/>
            </a:endParaRPr>
          </a:p>
        </p:txBody>
      </p:sp>
      <p:sp>
        <p:nvSpPr>
          <p:cNvPr id="13325" name="WordArt 13"/>
          <p:cNvSpPr>
            <a:spLocks noChangeArrowheads="1" noChangeShapeType="1" noTextEdit="1"/>
          </p:cNvSpPr>
          <p:nvPr/>
        </p:nvSpPr>
        <p:spPr bwMode="auto">
          <a:xfrm>
            <a:off x="2286000" y="5029200"/>
            <a:ext cx="990600" cy="1447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.VnAvant"/>
              </a:rPr>
              <a:t>ô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35921" dir="2700000" algn="ctr" rotWithShape="0">
                  <a:srgbClr val="808080">
                    <a:alpha val="80000"/>
                  </a:srgbClr>
                </a:outerShdw>
              </a:effectLst>
              <a:latin typeface=".VnAvant"/>
            </a:endParaRPr>
          </a:p>
        </p:txBody>
      </p:sp>
      <p:sp>
        <p:nvSpPr>
          <p:cNvPr id="13326" name="WordArt 14"/>
          <p:cNvSpPr>
            <a:spLocks noChangeArrowheads="1" noChangeShapeType="1" noTextEdit="1"/>
          </p:cNvSpPr>
          <p:nvPr/>
        </p:nvSpPr>
        <p:spPr bwMode="auto">
          <a:xfrm>
            <a:off x="3429000" y="5181600"/>
            <a:ext cx="228600" cy="1295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.VnAvant"/>
              </a:rPr>
              <a:t>i</a:t>
            </a:r>
          </a:p>
        </p:txBody>
      </p:sp>
      <p:sp>
        <p:nvSpPr>
          <p:cNvPr id="13327" name="WordArt 15"/>
          <p:cNvSpPr>
            <a:spLocks noChangeArrowheads="1" noChangeShapeType="1" noTextEdit="1"/>
          </p:cNvSpPr>
          <p:nvPr/>
        </p:nvSpPr>
        <p:spPr bwMode="auto">
          <a:xfrm>
            <a:off x="4038600" y="5334000"/>
            <a:ext cx="990600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.VnAvant"/>
              </a:rPr>
              <a:t>c</a:t>
            </a:r>
          </a:p>
        </p:txBody>
      </p:sp>
      <p:sp>
        <p:nvSpPr>
          <p:cNvPr id="13328" name="WordArt 16"/>
          <p:cNvSpPr>
            <a:spLocks noChangeArrowheads="1" noChangeShapeType="1" noTextEdit="1"/>
          </p:cNvSpPr>
          <p:nvPr/>
        </p:nvSpPr>
        <p:spPr bwMode="auto">
          <a:xfrm>
            <a:off x="7315200" y="5334000"/>
            <a:ext cx="914400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.VnAvant"/>
              </a:rPr>
              <a:t>n</a:t>
            </a:r>
          </a:p>
        </p:txBody>
      </p:sp>
      <p:sp>
        <p:nvSpPr>
          <p:cNvPr id="13329" name="WordArt 17"/>
          <p:cNvSpPr>
            <a:spLocks noChangeArrowheads="1" noChangeShapeType="1" noTextEdit="1"/>
          </p:cNvSpPr>
          <p:nvPr/>
        </p:nvSpPr>
        <p:spPr bwMode="auto">
          <a:xfrm>
            <a:off x="6172200" y="5181600"/>
            <a:ext cx="914400" cy="1295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Century Gothic" pitchFamily="34" charset="0"/>
              </a:rPr>
              <a:t>â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35921" dir="2700000" algn="ctr" rotWithShape="0">
                  <a:srgbClr val="808080">
                    <a:alpha val="80000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13331" name="WordArt 19"/>
          <p:cNvSpPr>
            <a:spLocks noChangeArrowheads="1" noChangeShapeType="1" noTextEdit="1"/>
          </p:cNvSpPr>
          <p:nvPr/>
        </p:nvSpPr>
        <p:spPr bwMode="auto">
          <a:xfrm>
            <a:off x="5181600" y="5105400"/>
            <a:ext cx="838200" cy="1371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.VnAvant"/>
              </a:rPr>
              <a:t>h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13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3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3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3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3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3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3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3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500" fill="hold"/>
                                        <p:tgtEl>
                                          <p:spTgt spid="133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FF"/>
                                      </p:to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133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133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133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133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33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64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0.03375 L 0.00417 -0.18868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33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8" dur="500"/>
                                        <p:tgtEl>
                                          <p:spTgt spid="133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1" dur="500"/>
                                        <p:tgtEl>
                                          <p:spTgt spid="133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4" dur="500"/>
                                        <p:tgtEl>
                                          <p:spTgt spid="133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7" dur="500"/>
                                        <p:tgtEl>
                                          <p:spTgt spid="133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0" dur="500"/>
                                        <p:tgtEl>
                                          <p:spTgt spid="133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3" dur="500"/>
                                        <p:tgtEl>
                                          <p:spTgt spid="133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49" presetClass="path" presetSubtype="0" accel="50000" decel="5000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6 -0.18867 L -0.19584 -0.04439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133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" y="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500"/>
                            </p:stCondLst>
                            <p:childTnLst>
                              <p:par>
                                <p:cTn id="69" presetID="22" presetClass="emph" presetSubtype="0" repeatCount="indefinite" fill="hold" grpId="4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70" dur="1000" fill="hold"/>
                                        <p:tgtEl>
                                          <p:spTgt spid="133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1" dur="1000" fill="hold"/>
                                        <p:tgtEl>
                                          <p:spTgt spid="133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2" dur="1000" fill="hold"/>
                                        <p:tgtEl>
                                          <p:spTgt spid="133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73" dur="1000" fill="hold"/>
                                        <p:tgtEl>
                                          <p:spTgt spid="133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24" grpId="0" animBg="1"/>
      <p:bldP spid="13324" grpId="1" animBg="1"/>
      <p:bldP spid="13325" grpId="0" animBg="1"/>
      <p:bldP spid="13325" grpId="1" animBg="1"/>
      <p:bldP spid="13325" grpId="2" animBg="1"/>
      <p:bldP spid="13326" grpId="0" animBg="1"/>
      <p:bldP spid="13326" grpId="1" animBg="1"/>
      <p:bldP spid="13327" grpId="0" animBg="1"/>
      <p:bldP spid="13327" grpId="1" animBg="1"/>
      <p:bldP spid="13328" grpId="0" animBg="1"/>
      <p:bldP spid="13328" grpId="1" animBg="1"/>
      <p:bldP spid="13329" grpId="0" animBg="1"/>
      <p:bldP spid="13329" grpId="1" animBg="1"/>
      <p:bldP spid="13329" grpId="2" animBg="1"/>
      <p:bldP spid="13329" grpId="3" animBg="1"/>
      <p:bldP spid="13329" grpId="4" animBg="1"/>
      <p:bldP spid="13331" grpId="0" animBg="1"/>
      <p:bldP spid="13331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132</TotalTime>
  <Words>296</Words>
  <Application>Microsoft Office PowerPoint</Application>
  <PresentationFormat>On-screen Show (4:3)</PresentationFormat>
  <Paragraphs>172</Paragraphs>
  <Slides>28</Slides>
  <Notes>3</Notes>
  <HiddenSlides>0</HiddenSlides>
  <MMClips>2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0" baseType="lpstr">
      <vt:lpstr>Office Theme</vt:lpstr>
      <vt:lpstr>Clip</vt:lpstr>
      <vt:lpstr>Slide 1</vt:lpstr>
      <vt:lpstr>Phần I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Phần II</vt:lpstr>
      <vt:lpstr>Slide 13</vt:lpstr>
      <vt:lpstr>Slide 14</vt:lpstr>
      <vt:lpstr>ô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Thơ: Bé học chữ a</vt:lpstr>
      <vt:lpstr>Slide 28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Win 8 32bit VS7</dc:creator>
  <cp:lastModifiedBy>Win 8 32bit VS7</cp:lastModifiedBy>
  <cp:revision>16</cp:revision>
  <dcterms:created xsi:type="dcterms:W3CDTF">2016-09-25T08:37:47Z</dcterms:created>
  <dcterms:modified xsi:type="dcterms:W3CDTF">2016-09-25T13:45:39Z</dcterms:modified>
</cp:coreProperties>
</file>