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65" r:id="rId5"/>
    <p:sldId id="2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46" d="100"/>
          <a:sy n="46" d="100"/>
        </p:scale>
        <p:origin x="19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9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1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3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8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4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3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5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8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25D5E-0847-42B7-8ED2-41AB3DA7792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2A2DD-5FAF-4358-A2EE-E7742476D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8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5469" y="0"/>
            <a:ext cx="10531522" cy="1170461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30587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HOẠT ĐỘNG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PHÁT TRIỂN NHẬN THỨC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799230" y="3008928"/>
            <a:ext cx="9144000" cy="3024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74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3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vận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hát</a:t>
            </a:r>
            <a:r>
              <a:rPr lang="en-US" sz="3600" b="1" dirty="0" smtClean="0">
                <a:solidFill>
                  <a:srgbClr val="0070C0"/>
                </a:solidFill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</a:rPr>
              <a:t>Ước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mơ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của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bé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288474"/>
            <a:ext cx="7848600" cy="4905375"/>
          </a:xfrm>
          <a:prstGeom prst="rect">
            <a:avLst/>
          </a:prstGeom>
        </p:spPr>
      </p:pic>
      <p:pic>
        <p:nvPicPr>
          <p:cNvPr id="6" name="ước mơ của bé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605" y="1233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7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618" y="136525"/>
            <a:ext cx="1046018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Video </a:t>
            </a:r>
            <a:r>
              <a:rPr lang="en-US" sz="3600" b="1" dirty="0" err="1" smtClean="0">
                <a:solidFill>
                  <a:srgbClr val="0070C0"/>
                </a:solidFill>
              </a:rPr>
              <a:t>Bạn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nhỏ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giới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thiệu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về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sở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thích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của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mình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sở thích của bé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6791" y="1462088"/>
            <a:ext cx="8873836" cy="4991533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369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2" y="665019"/>
            <a:ext cx="11775376" cy="58396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657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0"/>
          <a:stretch/>
        </p:blipFill>
        <p:spPr>
          <a:xfrm>
            <a:off x="3078920" y="1690688"/>
            <a:ext cx="6034160" cy="46752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491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64</Words>
  <Application>Microsoft Office PowerPoint</Application>
  <PresentationFormat>Widescreen</PresentationFormat>
  <Paragraphs>10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TRƯỜNG MẦM NON HOA SỮA</vt:lpstr>
      <vt:lpstr>Hát và vận động theo bài hát: Ước mơ của bé</vt:lpstr>
      <vt:lpstr>Video Bạn nhỏ giới thiệu về sở thích của mình</vt:lpstr>
      <vt:lpstr>Trẻ lên giới thiệu về  sở thích của mình</vt:lpstr>
      <vt:lpstr>Vẽ về sở thích của mình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HOA SỮA</dc:title>
  <dc:creator>Phong4T3</dc:creator>
  <cp:lastModifiedBy>Phong4T3</cp:lastModifiedBy>
  <cp:revision>23</cp:revision>
  <dcterms:created xsi:type="dcterms:W3CDTF">2019-09-19T01:50:37Z</dcterms:created>
  <dcterms:modified xsi:type="dcterms:W3CDTF">2020-10-14T03:30:56Z</dcterms:modified>
</cp:coreProperties>
</file>