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In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hinhg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tay,ngón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vi-VN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48"/>
            <a:ext cx="9144000" cy="704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3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19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236"/>
            <a:ext cx="9144000" cy="691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68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402"/>
            <a:ext cx="9116397" cy="682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8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9590"/>
          <a:stretch/>
        </p:blipFill>
        <p:spPr bwMode="auto">
          <a:xfrm>
            <a:off x="13571" y="19833"/>
            <a:ext cx="91304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97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" y="0"/>
            <a:ext cx="9137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762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2" y="43450"/>
            <a:ext cx="9152351" cy="68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72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1060</TotalTime>
  <Words>47</Words>
  <Application>Microsoft Office PowerPoint</Application>
  <PresentationFormat>On-screen Show (4:3)</PresentationFormat>
  <Paragraphs>13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A333</cp:lastModifiedBy>
  <cp:revision>38</cp:revision>
  <dcterms:created xsi:type="dcterms:W3CDTF">2017-11-07T05:57:17Z</dcterms:created>
  <dcterms:modified xsi:type="dcterms:W3CDTF">2023-12-29T05:55:41Z</dcterms:modified>
</cp:coreProperties>
</file>