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304" r:id="rId3"/>
    <p:sldId id="270" r:id="rId4"/>
    <p:sldId id="286" r:id="rId5"/>
    <p:sldId id="302" r:id="rId6"/>
    <p:sldId id="303" r:id="rId7"/>
    <p:sldId id="305" r:id="rId8"/>
    <p:sldId id="309" r:id="rId9"/>
    <p:sldId id="307" r:id="rId10"/>
    <p:sldId id="308" r:id="rId11"/>
    <p:sldId id="289" r:id="rId12"/>
    <p:sldId id="300" r:id="rId13"/>
    <p:sldId id="267" r:id="rId1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876" y="-1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2B746-2FF9-4DBA-8AAF-053221CC11FD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FFE33C-5D49-4177-A9F7-9686FE7E8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13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FE33C-5D49-4177-A9F7-9686FE7E8E2C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D0E5B-F5F7-4974-9A44-2697FD8EA7EF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6C94-EC95-42A8-8ECC-AD0DFEF7C6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05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D0E5B-F5F7-4974-9A44-2697FD8EA7EF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6C94-EC95-42A8-8ECC-AD0DFEF7C6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D0E5B-F5F7-4974-9A44-2697FD8EA7EF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6C94-EC95-42A8-8ECC-AD0DFEF7C6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04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D0E5B-F5F7-4974-9A44-2697FD8EA7EF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6C94-EC95-42A8-8ECC-AD0DFEF7C6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53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D0E5B-F5F7-4974-9A44-2697FD8EA7EF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6C94-EC95-42A8-8ECC-AD0DFEF7C6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896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D0E5B-F5F7-4974-9A44-2697FD8EA7EF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6C94-EC95-42A8-8ECC-AD0DFEF7C6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108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D0E5B-F5F7-4974-9A44-2697FD8EA7EF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6C94-EC95-42A8-8ECC-AD0DFEF7C6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667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D0E5B-F5F7-4974-9A44-2697FD8EA7EF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6C94-EC95-42A8-8ECC-AD0DFEF7C6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774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D0E5B-F5F7-4974-9A44-2697FD8EA7EF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6C94-EC95-42A8-8ECC-AD0DFEF7C6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231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D0E5B-F5F7-4974-9A44-2697FD8EA7EF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6C94-EC95-42A8-8ECC-AD0DFEF7C6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756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D0E5B-F5F7-4974-9A44-2697FD8EA7EF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6C94-EC95-42A8-8ECC-AD0DFEF7C6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519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D0E5B-F5F7-4974-9A44-2697FD8EA7EF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B6C94-EC95-42A8-8ECC-AD0DFEF7C6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24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3.gif"/><Relationship Id="rId4" Type="http://schemas.openxmlformats.org/officeDocument/2006/relationships/image" Target="../media/image20.jpeg"/><Relationship Id="rId9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7" Type="http://schemas.openxmlformats.org/officeDocument/2006/relationships/slide" Target="slide6.xml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28596" y="1071552"/>
            <a:ext cx="8358246" cy="2847787"/>
          </a:xfr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vi-VN" sz="4800" b="1" dirty="0" smtClean="0">
                <a:latin typeface="+mj-lt"/>
              </a:rPr>
              <a:t>CHƯƠNG TRÌNH: </a:t>
            </a:r>
            <a:br>
              <a:rPr lang="vi-VN" sz="4800" b="1" dirty="0" smtClean="0">
                <a:latin typeface="+mj-lt"/>
              </a:rPr>
            </a:br>
            <a:r>
              <a:rPr lang="vi-VN" sz="4800" b="1" dirty="0" smtClean="0">
                <a:latin typeface="+mj-lt"/>
              </a:rPr>
              <a:t>CÙNG NHAU KHÁM PHÁ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42" y="-142894"/>
            <a:ext cx="2057400" cy="1543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80" y="1071552"/>
            <a:ext cx="2057400" cy="15430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1928808"/>
            <a:ext cx="2057400" cy="15430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50" y="3600450"/>
            <a:ext cx="2057400" cy="15430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86" y="1714494"/>
            <a:ext cx="2057400" cy="15430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88" y="142858"/>
            <a:ext cx="2057400" cy="15430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0"/>
            <a:ext cx="2057400" cy="15430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47" y="3147814"/>
            <a:ext cx="2057400" cy="15430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8" y="0"/>
            <a:ext cx="2057400" cy="15430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4" y="3600450"/>
            <a:ext cx="2057400" cy="15430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6" y="3357568"/>
            <a:ext cx="2057400" cy="1543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578" y="2214560"/>
            <a:ext cx="2057400" cy="1543050"/>
          </a:xfrm>
          <a:prstGeom prst="rect">
            <a:avLst/>
          </a:prstGeom>
        </p:spPr>
      </p:pic>
      <p:pic>
        <p:nvPicPr>
          <p:cNvPr id="16388" name="Picture 4" descr="https://lh3.googleusercontent.com/-Tk55LJDFflU/WsHNwwaiKSI/AAAAAAAAB6g/jFfcR8uLDVMfXANO8wdQVpwHcT3NMu_AQCHMYCw/h136/5-mau_slide_powerpoint_dep_ctu.vn_(27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352924"/>
            <a:ext cx="1276350" cy="790576"/>
          </a:xfrm>
          <a:prstGeom prst="rect">
            <a:avLst/>
          </a:prstGeom>
          <a:noFill/>
        </p:spPr>
      </p:pic>
      <p:pic>
        <p:nvPicPr>
          <p:cNvPr id="16390" name="Picture 6" descr="https://lh3.googleusercontent.com/-Tk55LJDFflU/WsHNwwaiKSI/AAAAAAAAB6g/jFfcR8uLDVMfXANO8wdQVpwHcT3NMu_AQCHMYCw/h136/5-mau_slide_powerpoint_dep_ctu.vn_(27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86" y="4352924"/>
            <a:ext cx="1276350" cy="790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703351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ái ly và vật thể lạ | Chứng Khoán Phái S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0"/>
            <a:ext cx="6192688" cy="441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4506674"/>
            <a:ext cx="6192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UTM Avo" pitchFamily="18" charset="0"/>
              </a:rPr>
              <a:t>c</a:t>
            </a:r>
            <a:r>
              <a:rPr lang="vi-VN" sz="4000" b="1" dirty="0" smtClean="0">
                <a:latin typeface="UTM Avo" pitchFamily="18" charset="0"/>
              </a:rPr>
              <a:t>ái ly</a:t>
            </a:r>
            <a:endParaRPr lang="en-US" sz="4000" b="1" dirty="0"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33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05978"/>
            <a:ext cx="8615394" cy="4223159"/>
          </a:xfrm>
        </p:spPr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2" name="Picture 53" descr="887822uivpqeloz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1015206" y="-1015206"/>
            <a:ext cx="741363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3" descr="887822uivpqeloz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7387431" y="3386931"/>
            <a:ext cx="741363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3" descr="887822uivpqeloz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872298" y="3485370"/>
            <a:ext cx="741363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3" descr="887822uivpqeloz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7387431" y="-1015206"/>
            <a:ext cx="741363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4" descr="887822uivpqeloz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5728"/>
            <a:ext cx="61912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4" descr="887822uivpqeloz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24875" y="142858"/>
            <a:ext cx="61912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4" descr="887822uivpqeloz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28925"/>
            <a:ext cx="61912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4" descr="887822uivpqeloz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24875" y="3071816"/>
            <a:ext cx="61912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899592" y="1611047"/>
            <a:ext cx="71287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TC: Ai nhanh nhất</a:t>
            </a:r>
          </a:p>
          <a:p>
            <a:r>
              <a:rPr lang="vi-VN" dirty="0" smtClean="0"/>
              <a:t>	</a:t>
            </a:r>
            <a:r>
              <a:rPr lang="vi-VN" b="1" i="1" dirty="0" smtClean="0">
                <a:latin typeface="+mj-lt"/>
              </a:rPr>
              <a:t>Cách chơi: BTC nói tên đồ dùng trong gia đình, các thành viên nhanh tay chọn đúng đồ dùng đó, giơ lên và nói to tên đồ dùng</a:t>
            </a:r>
          </a:p>
          <a:p>
            <a:r>
              <a:rPr lang="vi-VN" b="1" i="1" dirty="0" smtClean="0">
                <a:latin typeface="+mj-lt"/>
              </a:rPr>
              <a:t>	Luật chơi: Thành viên của gia đình nào chọn đúng sẽ giành chiến thắng</a:t>
            </a:r>
            <a:endParaRPr lang="en-US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9662377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857238"/>
            <a:ext cx="8229600" cy="579821"/>
          </a:xfrm>
        </p:spPr>
        <p:txBody>
          <a:bodyPr>
            <a:no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Về đúng 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642924"/>
            <a:ext cx="8229600" cy="339447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vi-VN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https://lh3.googleusercontent.com/-a3ktd0oUjKs/WsHJx24zeRI/AAAAAAAABlA/nyE8mZBwHoc00pZEpg1pmGbhksVi3lVxgCHMYCw/h136/3-mau_slide_powerpoint_dep_ctu.vn_(199)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15300" y="3848099"/>
            <a:ext cx="1028700" cy="1295401"/>
          </a:xfrm>
          <a:prstGeom prst="rect">
            <a:avLst/>
          </a:prstGeom>
          <a:noFill/>
        </p:spPr>
      </p:pic>
      <p:pic>
        <p:nvPicPr>
          <p:cNvPr id="30726" name="Picture 6" descr="https://lh3.googleusercontent.com/-LzZPXlKiIxk/WsHJ9XY_11I/AAAAAAAABmI/5bNtm5zXTnsMxKQd88_gChssz-J-WszuwCHMYCw/h136/3-mau_slide_powerpoint_dep_ctu.vn_(217)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42894"/>
            <a:ext cx="2143108" cy="876300"/>
          </a:xfrm>
          <a:prstGeom prst="rect">
            <a:avLst/>
          </a:prstGeom>
          <a:noFill/>
        </p:spPr>
      </p:pic>
      <p:pic>
        <p:nvPicPr>
          <p:cNvPr id="30728" name="Picture 8" descr="https://lh3.googleusercontent.com/-ltq2baMm-78/WsHKYJfHTuI/AAAAAAAABo4/f-2aKWpH1jQqec00MvDwXzOoOW1z0vMXQCHMYCw/h136/3-mau_slide_powerpoint_dep_ctu.vn_(261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00510"/>
            <a:ext cx="1724025" cy="1028701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894"/>
            <a:ext cx="2057400" cy="15430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38"/>
            <a:ext cx="2057400" cy="15430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8808"/>
            <a:ext cx="2057400" cy="15430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450"/>
            <a:ext cx="2057400" cy="15430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60" y="1285866"/>
            <a:ext cx="2057400" cy="15430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8" y="0"/>
            <a:ext cx="2057400" cy="15430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42" y="1428742"/>
            <a:ext cx="2057400" cy="15430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60" y="3600450"/>
            <a:ext cx="2057400" cy="15430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6" y="0"/>
            <a:ext cx="2057400" cy="15430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857370"/>
            <a:ext cx="2057400" cy="15430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16" y="3665054"/>
            <a:ext cx="2057400" cy="15430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0952" y="1713737"/>
            <a:ext cx="75906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i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b="1" i="1" dirty="0">
                <a:latin typeface="Times New Roman" pitchFamily="18" charset="0"/>
                <a:cs typeface="Times New Roman" pitchFamily="18" charset="0"/>
              </a:rPr>
              <a:t>Cách chơi: Mỗi thành viên trong từng gia đình sẽ chọn lô tô đồ dùng gia đình mà mình thích sau đó đi thành vòng tròn, vừa đi vừa hát bài hát: Cả nhà thương nhau. Khi có hiệu lệnh: «Tìm nhà, tìm nhà» các thành viên sẽ nhanh chân tìm về đúng ngôi nhà có hình ảnh giống lô tô mình cầm trên tay</a:t>
            </a:r>
          </a:p>
          <a:p>
            <a:r>
              <a:rPr lang="vi-VN" b="1" i="1" dirty="0">
                <a:latin typeface="Times New Roman" pitchFamily="18" charset="0"/>
                <a:cs typeface="Times New Roman" pitchFamily="18" charset="0"/>
              </a:rPr>
              <a:t>	Luật chơi: Thành viên nào về đúng nhà giống lô tô cầm trên tay sẽ giành chiến thắng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60" y="3633259"/>
            <a:ext cx="2057400" cy="15430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237" y="2780711"/>
            <a:ext cx="2057400" cy="15430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072" y="2729400"/>
            <a:ext cx="2057400" cy="15430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990" y="0"/>
            <a:ext cx="2057400" cy="1543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171700"/>
            <a:ext cx="2057400" cy="1543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078057"/>
            <a:ext cx="2057400" cy="1543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-342900"/>
            <a:ext cx="2057400" cy="1543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-114300"/>
            <a:ext cx="2057400" cy="1543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336" y="1078057"/>
            <a:ext cx="2057400" cy="15430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725016"/>
            <a:ext cx="2057400" cy="15430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28" y="88323"/>
            <a:ext cx="2057400" cy="15430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2" y="1631373"/>
            <a:ext cx="2057400" cy="1543050"/>
          </a:xfrm>
          <a:prstGeom prst="rect">
            <a:avLst/>
          </a:prstGeom>
        </p:spPr>
      </p:pic>
      <p:pic>
        <p:nvPicPr>
          <p:cNvPr id="13" name="cuô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142509" y="4514850"/>
            <a:ext cx="609600" cy="457200"/>
          </a:xfrm>
          <a:prstGeom prst="rect">
            <a:avLst/>
          </a:prstGeom>
        </p:spPr>
      </p:pic>
      <p:pic>
        <p:nvPicPr>
          <p:cNvPr id="14" name="Picture 4" descr="https://cuocsongaz.com/wp-content/uploads/2020/04/40-hinh-anh-dong-de-thuong-kute-cho-powerpoint-dep-nhat-7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6750" y="2"/>
            <a:ext cx="857250" cy="2857500"/>
          </a:xfrm>
          <a:prstGeom prst="rect">
            <a:avLst/>
          </a:prstGeom>
          <a:noFill/>
        </p:spPr>
      </p:pic>
      <p:pic>
        <p:nvPicPr>
          <p:cNvPr id="15" name="Picture 8" descr="https://hedieuhanh.com/wp-content/uploads/2019/12/tong-hop-anh-dong-powerpoint-de-thuong-90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82000" y="3067050"/>
            <a:ext cx="762000" cy="2076450"/>
          </a:xfrm>
          <a:prstGeom prst="rect">
            <a:avLst/>
          </a:prstGeom>
          <a:noFill/>
        </p:spPr>
      </p:pic>
      <p:pic>
        <p:nvPicPr>
          <p:cNvPr id="16" name="Picture 6" descr="https://lh3.googleusercontent.com/-LzZPXlKiIxk/WsHJ9XY_11I/AAAAAAAABmI/5bNtm5zXTnsMxKQd88_gChssz-J-WszuwCHMYCw/h136/3-mau_slide_powerpoint_dep_ctu.vn_(217)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2143108" cy="876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735232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0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4000" dirty="0" smtClean="0">
                <a:solidFill>
                  <a:srgbClr val="FF0000"/>
                </a:solidFill>
              </a:rPr>
              <a:t>Cả nhà thương nhau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7182705"/>
              </p:ext>
            </p:extLst>
          </p:nvPr>
        </p:nvGraphicFramePr>
        <p:xfrm>
          <a:off x="1475656" y="2330450"/>
          <a:ext cx="5688632" cy="1825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Packager Shell Object" showAsIcon="1" r:id="rId3" imgW="3302280" imgH="481320" progId="Package">
                  <p:embed/>
                </p:oleObj>
              </mc:Choice>
              <mc:Fallback>
                <p:oleObj name="Packager Shell Object" showAsIcon="1" r:id="rId3" imgW="3302280" imgH="4813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75656" y="2330450"/>
                        <a:ext cx="5688632" cy="18254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226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05978"/>
            <a:ext cx="8615394" cy="4223159"/>
          </a:xfrm>
        </p:spPr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9" descr="cuctinhyeu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3714750"/>
            <a:ext cx="12954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cuctinhyeu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48600" y="3714750"/>
            <a:ext cx="12954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8" descr="UY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7477123" y="-165099"/>
            <a:ext cx="1501776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8" descr="UY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0" y="0"/>
            <a:ext cx="2000250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659204qfhni5vgx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 flipH="1">
            <a:off x="3167039" y="2619389"/>
            <a:ext cx="4381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659204qfhni5vgx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 flipH="1">
            <a:off x="5738807" y="2619389"/>
            <a:ext cx="4381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hlinkClick r:id="rId5" action="ppaction://hlinksldjump"/>
          </p:cNvPr>
          <p:cNvSpPr/>
          <p:nvPr/>
        </p:nvSpPr>
        <p:spPr>
          <a:xfrm>
            <a:off x="755576" y="1501776"/>
            <a:ext cx="2401092" cy="193407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8000" b="1" dirty="0" smtClean="0"/>
              <a:t>1</a:t>
            </a:r>
            <a:endParaRPr lang="en-US" sz="8000" b="1" dirty="0"/>
          </a:p>
        </p:txBody>
      </p:sp>
      <p:sp>
        <p:nvSpPr>
          <p:cNvPr id="3" name="Cloud 2"/>
          <p:cNvSpPr/>
          <p:nvPr/>
        </p:nvSpPr>
        <p:spPr>
          <a:xfrm>
            <a:off x="854374" y="1599642"/>
            <a:ext cx="360040" cy="252028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3156668" y="1503471"/>
            <a:ext cx="2801214" cy="194166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8000" b="1" dirty="0">
                <a:solidFill>
                  <a:srgbClr val="7030A0"/>
                </a:solidFill>
              </a:rPr>
              <a:t>2</a:t>
            </a:r>
            <a:endParaRPr lang="en-US" sz="8000" b="1" dirty="0">
              <a:solidFill>
                <a:srgbClr val="7030A0"/>
              </a:solidFill>
            </a:endParaRPr>
          </a:p>
        </p:txBody>
      </p:sp>
      <p:sp>
        <p:nvSpPr>
          <p:cNvPr id="13" name="Rectangle 12">
            <a:hlinkClick r:id="rId7" action="ppaction://hlinksldjump"/>
          </p:cNvPr>
          <p:cNvSpPr/>
          <p:nvPr/>
        </p:nvSpPr>
        <p:spPr>
          <a:xfrm>
            <a:off x="5957882" y="1503471"/>
            <a:ext cx="2646566" cy="19416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8000" b="1" dirty="0" smtClean="0">
                <a:solidFill>
                  <a:srgbClr val="FF0000"/>
                </a:solidFill>
              </a:rPr>
              <a:t>3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14" name="Cloud 13"/>
          <p:cNvSpPr/>
          <p:nvPr/>
        </p:nvSpPr>
        <p:spPr>
          <a:xfrm>
            <a:off x="3206094" y="3183818"/>
            <a:ext cx="360040" cy="252028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/>
          <p:cNvSpPr/>
          <p:nvPr/>
        </p:nvSpPr>
        <p:spPr>
          <a:xfrm>
            <a:off x="8228011" y="1511645"/>
            <a:ext cx="360040" cy="252028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623774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1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0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" grpId="0" animBg="1"/>
      <p:bldP spid="2" grpId="1" animBg="1"/>
      <p:bldP spid="3" grpId="0" animBg="1"/>
      <p:bldP spid="3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" cy="9144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 smtClean="0">
                <a:solidFill>
                  <a:schemeClr val="tx1"/>
                </a:solidFill>
              </a:rPr>
              <a:t>1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10" name="Up Arrow 9">
            <a:hlinkClick r:id="rId2" action="ppaction://hlinksldjump"/>
          </p:cNvPr>
          <p:cNvSpPr/>
          <p:nvPr/>
        </p:nvSpPr>
        <p:spPr>
          <a:xfrm>
            <a:off x="7802112" y="4165092"/>
            <a:ext cx="484632" cy="9784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403648" y="4419312"/>
            <a:ext cx="6336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UTM Avo" pitchFamily="18" charset="0"/>
              </a:rPr>
              <a:t>c</a:t>
            </a:r>
            <a:r>
              <a:rPr lang="vi-VN" sz="4400" b="1" dirty="0" smtClean="0">
                <a:solidFill>
                  <a:srgbClr val="FF0000"/>
                </a:solidFill>
                <a:latin typeface="UTM Avo" pitchFamily="18" charset="0"/>
              </a:rPr>
              <a:t>ái</a:t>
            </a:r>
            <a:r>
              <a:rPr lang="vi-VN" sz="44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vi-VN" sz="4400" b="1" dirty="0" smtClean="0">
                <a:solidFill>
                  <a:srgbClr val="FF0000"/>
                </a:solidFill>
                <a:latin typeface="UTM Avo" pitchFamily="18" charset="0"/>
              </a:rPr>
              <a:t>bát</a:t>
            </a:r>
            <a:endParaRPr lang="en-US" sz="4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-380578"/>
            <a:ext cx="5760639" cy="576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2377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5476"/>
            <a:ext cx="914400" cy="9144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chemeClr val="tx1"/>
                </a:solidFill>
              </a:rPr>
              <a:t>2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10" name="Up Arrow 9">
            <a:hlinkClick r:id="rId2" action="ppaction://hlinksldjump"/>
          </p:cNvPr>
          <p:cNvSpPr/>
          <p:nvPr/>
        </p:nvSpPr>
        <p:spPr>
          <a:xfrm>
            <a:off x="7802112" y="4191004"/>
            <a:ext cx="484632" cy="9784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87624" y="4514173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latin typeface="UTM Avo" pitchFamily="18" charset="0"/>
              </a:rPr>
              <a:t>c</a:t>
            </a:r>
            <a:r>
              <a:rPr lang="vi-VN" sz="4400" b="1" dirty="0" smtClean="0">
                <a:latin typeface="UTM Avo" pitchFamily="18" charset="0"/>
              </a:rPr>
              <a:t>ái thìa</a:t>
            </a:r>
            <a:endParaRPr lang="en-US" sz="4400" b="1" dirty="0">
              <a:latin typeface="UTM Avo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52219"/>
            <a:ext cx="3977397" cy="397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0425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208"/>
            <a:ext cx="914400" cy="9144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chemeClr val="tx1"/>
                </a:solidFill>
              </a:rPr>
              <a:t>3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10" name="Up Arrow 9">
            <a:hlinkClick r:id="rId2" action="ppaction://hlinksldjump"/>
          </p:cNvPr>
          <p:cNvSpPr/>
          <p:nvPr/>
        </p:nvSpPr>
        <p:spPr>
          <a:xfrm>
            <a:off x="7800327" y="4165092"/>
            <a:ext cx="484632" cy="9784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ốc inox 304 không gỉ có tay cầm - Gia Dụng Nhà Việ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24" y="21449"/>
            <a:ext cx="6651028" cy="443501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sp>
        <p:nvSpPr>
          <p:cNvPr id="2" name="TextBox 1"/>
          <p:cNvSpPr txBox="1"/>
          <p:nvPr/>
        </p:nvSpPr>
        <p:spPr>
          <a:xfrm>
            <a:off x="1043607" y="4456466"/>
            <a:ext cx="6756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latin typeface="UTM Avo" pitchFamily="18" charset="0"/>
              </a:rPr>
              <a:t>c</a:t>
            </a:r>
            <a:r>
              <a:rPr lang="vi-VN" sz="4400" b="1" dirty="0" smtClean="0">
                <a:latin typeface="UTM Avo" pitchFamily="18" charset="0"/>
              </a:rPr>
              <a:t>ái cốc</a:t>
            </a:r>
            <a:endParaRPr lang="en-US" sz="4400" b="1" dirty="0"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30425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smtClean="0"/>
              <a:t>Đồ dùng để ăn</a:t>
            </a:r>
            <a:endParaRPr lang="en-US" dirty="0"/>
          </a:p>
        </p:txBody>
      </p:sp>
      <p:pic>
        <p:nvPicPr>
          <p:cNvPr id="5122" name="Picture 2" descr="Dĩa tròn hình hoa - gốm sứ nhật | Shopee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31590"/>
            <a:ext cx="6840760" cy="335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37522" y="4517994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UTM Avo" pitchFamily="18" charset="0"/>
              </a:rPr>
              <a:t>c</a:t>
            </a:r>
            <a:r>
              <a:rPr lang="vi-VN" sz="3200" b="1" dirty="0" smtClean="0">
                <a:latin typeface="UTM Avo" pitchFamily="18" charset="0"/>
              </a:rPr>
              <a:t>ái đĩa</a:t>
            </a:r>
            <a:endParaRPr lang="en-US" sz="3200" b="1" dirty="0"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20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ình ảnh Một đôi đũa PNG , Bộ đồ ăn, Tre, Thực Tế PNG trong suốt và Vector 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0"/>
            <a:ext cx="6624736" cy="458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4587974"/>
            <a:ext cx="590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UTM Avo" pitchFamily="18" charset="0"/>
              </a:rPr>
              <a:t>đ</a:t>
            </a:r>
            <a:r>
              <a:rPr lang="vi-VN" sz="3200" b="1" dirty="0" smtClean="0">
                <a:latin typeface="UTM Avo" pitchFamily="18" charset="0"/>
              </a:rPr>
              <a:t>ôi đũa</a:t>
            </a:r>
            <a:endParaRPr lang="en-US" sz="3200" b="1" dirty="0"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82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smtClean="0"/>
              <a:t>Đồ dùng để uống</a:t>
            </a:r>
            <a:endParaRPr lang="en-US" dirty="0"/>
          </a:p>
        </p:txBody>
      </p:sp>
      <p:pic>
        <p:nvPicPr>
          <p:cNvPr id="7172" name="Picture 4" descr="Tổng hợp Cái Chén Uống Trà giá rẻ, bán chạy tháng 11/2022 - BeeCo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87574"/>
            <a:ext cx="518457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02552" y="4659982"/>
            <a:ext cx="518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UTM Avo" pitchFamily="18" charset="0"/>
              </a:rPr>
              <a:t>c</a:t>
            </a:r>
            <a:r>
              <a:rPr lang="vi-VN" sz="3200" b="1" smtClean="0">
                <a:latin typeface="UTM Avo" pitchFamily="18" charset="0"/>
              </a:rPr>
              <a:t>ái </a:t>
            </a:r>
            <a:r>
              <a:rPr lang="vi-VN" sz="3200" b="1" dirty="0" smtClean="0">
                <a:latin typeface="UTM Avo" pitchFamily="18" charset="0"/>
              </a:rPr>
              <a:t>chén</a:t>
            </a:r>
            <a:endParaRPr lang="en-US" sz="3200" b="1" dirty="0"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09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786</TotalTime>
  <Words>47</Words>
  <Application>Microsoft Office PowerPoint</Application>
  <PresentationFormat>On-screen Show (16:9)</PresentationFormat>
  <Paragraphs>27</Paragraphs>
  <Slides>13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Packager Shell Object</vt:lpstr>
      <vt:lpstr>CHƯƠNG TRÌNH:  CÙNG NHAU KHÁM PHÁ</vt:lpstr>
      <vt:lpstr>Cả nhà thương nhau</vt:lpstr>
      <vt:lpstr> </vt:lpstr>
      <vt:lpstr>PowerPoint Presentation</vt:lpstr>
      <vt:lpstr>PowerPoint Presentation</vt:lpstr>
      <vt:lpstr>PowerPoint Presentation</vt:lpstr>
      <vt:lpstr>Đồ dùng để ăn</vt:lpstr>
      <vt:lpstr>PowerPoint Presentation</vt:lpstr>
      <vt:lpstr>Đồ dùng để uống</vt:lpstr>
      <vt:lpstr>PowerPoint Presentation</vt:lpstr>
      <vt:lpstr> </vt:lpstr>
      <vt:lpstr>Trò chơi: Về đúng nhà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Asus</cp:lastModifiedBy>
  <cp:revision>126</cp:revision>
  <dcterms:created xsi:type="dcterms:W3CDTF">2020-11-25T11:33:19Z</dcterms:created>
  <dcterms:modified xsi:type="dcterms:W3CDTF">2022-12-25T08:33:47Z</dcterms:modified>
</cp:coreProperties>
</file>