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65" r:id="rId4"/>
    <p:sldId id="260" r:id="rId5"/>
    <p:sldId id="261" r:id="rId6"/>
    <p:sldId id="258" r:id="rId7"/>
    <p:sldId id="262" r:id="rId8"/>
    <p:sldId id="259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A5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257</TotalTime>
  <Words>99</Words>
  <Application>Microsoft Office PowerPoint</Application>
  <PresentationFormat>On-screen Show (4:3)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       Làm quen với toán                                 Đề tài: Nhận biết , phân biệt khối vuông, khối chữ nhật                                    Lứa tuổi: Mẫu giáo lớn A5                                    Số lượng: 20 trẻ                                    Giáo viên: Nguyễn Thị Phúc Hậu 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Toan Luong</cp:lastModifiedBy>
  <cp:revision>31</cp:revision>
  <dcterms:created xsi:type="dcterms:W3CDTF">2017-10-18T09:55:45Z</dcterms:created>
  <dcterms:modified xsi:type="dcterms:W3CDTF">2022-12-03T02:59:10Z</dcterms:modified>
</cp:coreProperties>
</file>