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8" autoAdjust="0"/>
  </p:normalViewPr>
  <p:slideViewPr>
    <p:cSldViewPr snapToGrid="0">
      <p:cViewPr varScale="1">
        <p:scale>
          <a:sx n="58" d="100"/>
          <a:sy n="58" d="100"/>
        </p:scale>
        <p:origin x="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4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5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F672-C657-4CE0-AA9B-7DBF67EA5AE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3A09-B8C5-4655-8CE5-609ED0A9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344" y="-18139"/>
            <a:ext cx="9144000" cy="117720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PHÒNG GIÁO DỤC ĐÀO TẠO QUẬN LONG BIÊN</a:t>
            </a:r>
            <a:b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609" y="4080130"/>
            <a:ext cx="7002449" cy="2258073"/>
          </a:xfrm>
        </p:spPr>
        <p:txBody>
          <a:bodyPr>
            <a:normAutofit/>
          </a:bodyPr>
          <a:lstStyle/>
          <a:p>
            <a:pPr fontAlgn="t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11609" y="2774860"/>
            <a:ext cx="8384510" cy="9702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0834" y="6083285"/>
            <a:ext cx="9144000" cy="774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319" y="1469590"/>
            <a:ext cx="7585600" cy="774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4619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3245920" y="1765329"/>
            <a:ext cx="2040377" cy="1575881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575" y="345669"/>
            <a:ext cx="6478622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76995" y="1545882"/>
            <a:ext cx="7723762" cy="3941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6298" y="1905792"/>
            <a:ext cx="1439693" cy="132782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11986" y="1910542"/>
            <a:ext cx="1439693" cy="132782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22356" y="2479190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41241" y="2472289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73439" y="2786737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62243" y="2771391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60126" y="2473688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886" y="2497456"/>
            <a:ext cx="188992" cy="1889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12" y="2497456"/>
            <a:ext cx="188992" cy="1889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66" y="2781579"/>
            <a:ext cx="188992" cy="18899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8364715" y="1873144"/>
            <a:ext cx="1439693" cy="132782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983" y="2477754"/>
            <a:ext cx="188992" cy="1889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56" y="2771391"/>
            <a:ext cx="188992" cy="1889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010" y="2778659"/>
            <a:ext cx="188992" cy="1889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36" y="2759819"/>
            <a:ext cx="188992" cy="1889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898" y="2481800"/>
            <a:ext cx="188992" cy="1889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323" y="2458395"/>
            <a:ext cx="188992" cy="188992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590523" y="3827434"/>
            <a:ext cx="1439693" cy="132782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972247" y="3831570"/>
            <a:ext cx="1439693" cy="132782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49920" y="4391499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537190" y="4398067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69388" y="4712515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58192" y="4697169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856075" y="4399466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364468" y="3853026"/>
            <a:ext cx="1439693" cy="132782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885585" y="4332418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78254" y="4320859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77682" y="4595854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71874" y="4603670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84563" y="4332418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95865" y="4624966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57873" y="4858257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749552" y="4353413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73430" y="4332418"/>
            <a:ext cx="175708" cy="1750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Bevel 53"/>
          <p:cNvSpPr/>
          <p:nvPr/>
        </p:nvSpPr>
        <p:spPr>
          <a:xfrm>
            <a:off x="3366198" y="1786054"/>
            <a:ext cx="1920099" cy="1467183"/>
          </a:xfrm>
          <a:prstGeom prst="beve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Bevel 54"/>
          <p:cNvSpPr/>
          <p:nvPr/>
        </p:nvSpPr>
        <p:spPr>
          <a:xfrm>
            <a:off x="5781210" y="1803239"/>
            <a:ext cx="1920099" cy="1467183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Bevel 55"/>
          <p:cNvSpPr/>
          <p:nvPr/>
        </p:nvSpPr>
        <p:spPr>
          <a:xfrm>
            <a:off x="8070021" y="1819299"/>
            <a:ext cx="1920099" cy="1467183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Bevel 56"/>
          <p:cNvSpPr/>
          <p:nvPr/>
        </p:nvSpPr>
        <p:spPr>
          <a:xfrm>
            <a:off x="5807962" y="3752024"/>
            <a:ext cx="1920099" cy="1467183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Bevel 57"/>
          <p:cNvSpPr/>
          <p:nvPr/>
        </p:nvSpPr>
        <p:spPr>
          <a:xfrm>
            <a:off x="8124264" y="3761101"/>
            <a:ext cx="1920099" cy="1467183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Bevel 58"/>
          <p:cNvSpPr/>
          <p:nvPr/>
        </p:nvSpPr>
        <p:spPr>
          <a:xfrm>
            <a:off x="3393912" y="3745455"/>
            <a:ext cx="1920099" cy="1467183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0182" y="1640459"/>
            <a:ext cx="1459150" cy="1358694"/>
          </a:xfrm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66" y="1726997"/>
            <a:ext cx="871804" cy="112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816" y="1789408"/>
            <a:ext cx="871804" cy="1060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06" y="1789408"/>
            <a:ext cx="871804" cy="1060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923" y="1789408"/>
            <a:ext cx="871804" cy="1060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846" y="1789408"/>
            <a:ext cx="871804" cy="1060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414" y="1789408"/>
            <a:ext cx="871804" cy="1060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648" y="1789408"/>
            <a:ext cx="871804" cy="1060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93" y="1789408"/>
            <a:ext cx="871804" cy="1060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147" y="3510309"/>
            <a:ext cx="1162776" cy="1139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816" y="3510309"/>
            <a:ext cx="1162776" cy="1139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485" y="3510309"/>
            <a:ext cx="1162776" cy="1139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154" y="3510309"/>
            <a:ext cx="1162776" cy="1139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35" y="3500100"/>
            <a:ext cx="1162776" cy="11395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04" y="3500100"/>
            <a:ext cx="1162776" cy="11395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773" y="3500100"/>
            <a:ext cx="1162776" cy="11395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442" y="3500100"/>
            <a:ext cx="1162776" cy="113951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0050182" y="3429297"/>
            <a:ext cx="1459150" cy="135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319" y="297032"/>
            <a:ext cx="7138481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58839" y="2621943"/>
            <a:ext cx="1710448" cy="2173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0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254"/>
            <a:ext cx="122665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672" y="2125096"/>
            <a:ext cx="6721813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875" y1="16750" x2="3875" y2="16750"/>
                        <a14:backgroundMark x1="8375" y1="11125" x2="8375" y2="11125"/>
                        <a14:backgroundMark x1="18625" y1="9250" x2="20750" y2="7250"/>
                        <a14:backgroundMark x1="36500" y1="11625" x2="36500" y2="11625"/>
                        <a14:backgroundMark x1="49250" y1="10375" x2="52125" y2="8500"/>
                        <a14:backgroundMark x1="61125" y1="12625" x2="61125" y2="12625"/>
                        <a14:backgroundMark x1="82875" y1="8500" x2="82875" y2="8500"/>
                        <a14:backgroundMark x1="93250" y1="14250" x2="93250" y2="14250"/>
                        <a14:backgroundMark x1="97750" y1="24000" x2="97750" y2="24000"/>
                        <a14:backgroundMark x1="97000" y1="61250" x2="97000" y2="61250"/>
                        <a14:backgroundMark x1="91250" y1="66875" x2="91250" y2="66875"/>
                        <a14:backgroundMark x1="90375" y1="73875" x2="90375" y2="73875"/>
                        <a14:backgroundMark x1="90375" y1="73875" x2="91500" y2="74875"/>
                        <a14:backgroundMark x1="94375" y1="76500" x2="94375" y2="76500"/>
                        <a14:backgroundMark x1="95875" y1="81625" x2="95875" y2="81625"/>
                        <a14:backgroundMark x1="92750" y1="86250" x2="90750" y2="87625"/>
                        <a14:backgroundMark x1="84125" y1="87625" x2="82000" y2="87625"/>
                        <a14:backgroundMark x1="79375" y1="87625" x2="79375" y2="87625"/>
                        <a14:backgroundMark x1="70500" y1="93750" x2="70500" y2="93750"/>
                        <a14:backgroundMark x1="58500" y1="94625" x2="58500" y2="94625"/>
                        <a14:backgroundMark x1="39875" y1="96625" x2="39875" y2="96625"/>
                        <a14:backgroundMark x1="49000" y1="96625" x2="49000" y2="96625"/>
                        <a14:backgroundMark x1="29375" y1="91250" x2="29375" y2="91250"/>
                        <a14:backgroundMark x1="23000" y1="84750" x2="23000" y2="84750"/>
                        <a14:backgroundMark x1="19875" y1="80625" x2="19875" y2="80625"/>
                        <a14:backgroundMark x1="14625" y1="77250" x2="14625" y2="77250"/>
                        <a14:backgroundMark x1="11500" y1="74375" x2="11500" y2="74375"/>
                        <a14:backgroundMark x1="7625" y1="68000" x2="7625" y2="68000"/>
                        <a14:backgroundMark x1="6000" y1="64125" x2="6000" y2="64125"/>
                        <a14:backgroundMark x1="3625" y1="61250" x2="3625" y2="61250"/>
                        <a14:backgroundMark x1="1875" y1="57375" x2="1875" y2="57375"/>
                        <a14:backgroundMark x1="750" y1="55000" x2="750" y2="55000"/>
                        <a14:backgroundMark x1="1875" y1="24250" x2="1875" y2="24250"/>
                        <a14:backgroundMark x1="15750" y1="15750" x2="15750" y2="15750"/>
                        <a14:backgroundMark x1="23625" y1="13125" x2="23625" y2="13125"/>
                        <a14:backgroundMark x1="28875" y1="11875" x2="28875" y2="11875"/>
                        <a14:backgroundMark x1="45875" y1="14250" x2="45875" y2="14250"/>
                        <a14:backgroundMark x1="52125" y1="15250" x2="52125" y2="15250"/>
                        <a14:backgroundMark x1="56375" y1="13375" x2="56375" y2="13375"/>
                        <a14:backgroundMark x1="71000" y1="11875" x2="71000" y2="11875"/>
                        <a14:backgroundMark x1="77000" y1="12125" x2="77000" y2="12125"/>
                        <a14:backgroundMark x1="81750" y1="12375" x2="81750" y2="12375"/>
                        <a14:backgroundMark x1="84625" y1="13375" x2="85750" y2="14000"/>
                        <a14:backgroundMark x1="87875" y1="14500" x2="88625" y2="14750"/>
                        <a14:backgroundMark x1="90125" y1="16500" x2="90125" y2="16500"/>
                        <a14:backgroundMark x1="93250" y1="18375" x2="93250" y2="18375"/>
                        <a14:backgroundMark x1="94625" y1="19875" x2="94625" y2="19875"/>
                        <a14:backgroundMark x1="96000" y1="21250" x2="96000" y2="21250"/>
                        <a14:backgroundMark x1="98000" y1="58875" x2="98000" y2="58875"/>
                        <a14:backgroundMark x1="99125" y1="55000" x2="99125" y2="55000"/>
                        <a14:backgroundMark x1="99125" y1="25875" x2="99125" y2="25875"/>
                        <a14:backgroundMark x1="99125" y1="28125" x2="99125" y2="28125"/>
                        <a14:backgroundMark x1="8625" y1="18625" x2="8625" y2="18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8827" y="3054201"/>
            <a:ext cx="4071044" cy="3764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9783" y="968576"/>
            <a:ext cx="1215958" cy="1070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4914" y="-105366"/>
            <a:ext cx="1215958" cy="1070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5622" y="64701"/>
            <a:ext cx="1215958" cy="1070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018" y="105535"/>
            <a:ext cx="1215958" cy="1070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6377" y="921069"/>
            <a:ext cx="1215958" cy="107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830585"/>
            <a:ext cx="1215958" cy="1070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2869" y="959811"/>
            <a:ext cx="1215958" cy="1070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4500" y1="29167" x2="24500" y2="29167"/>
                        <a14:foregroundMark x1="14833" y1="20833" x2="14833" y2="20833"/>
                        <a14:foregroundMark x1="19667" y1="14583" x2="19667" y2="14583"/>
                        <a14:foregroundMark x1="24500" y1="27273" x2="24500" y2="27273"/>
                        <a14:foregroundMark x1="19667" y1="30871" x2="19667" y2="30871"/>
                        <a14:backgroundMark x1="34833" y1="11742" x2="34833" y2="11742"/>
                        <a14:backgroundMark x1="20500" y1="29924" x2="20500" y2="29924"/>
                        <a14:backgroundMark x1="77333" y1="24621" x2="77333" y2="24621"/>
                        <a14:backgroundMark x1="85333" y1="36364" x2="85333" y2="36364"/>
                        <a14:backgroundMark x1="82833" y1="60985" x2="82833" y2="60985"/>
                        <a14:backgroundMark x1="76500" y1="78220" x2="76500" y2="78220"/>
                        <a14:backgroundMark x1="70000" y1="92803" x2="70000" y2="92803"/>
                        <a14:backgroundMark x1="62000" y1="94508" x2="62000" y2="94508"/>
                        <a14:backgroundMark x1="39667" y1="95455" x2="39667" y2="95455"/>
                        <a14:backgroundMark x1="22000" y1="94508" x2="22000" y2="94508"/>
                        <a14:backgroundMark x1="17333" y1="82765" x2="17333" y2="82765"/>
                        <a14:backgroundMark x1="13333" y1="63636" x2="13333" y2="63636"/>
                        <a14:backgroundMark x1="13333" y1="38258" x2="13333" y2="38258"/>
                        <a14:backgroundMark x1="50000" y1="11742" x2="50000" y2="11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84" y="730872"/>
            <a:ext cx="1215958" cy="1070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0400" y1="12889" x2="60400" y2="12889"/>
                        <a14:backgroundMark x1="73400" y1="16889" x2="73400" y2="16889"/>
                        <a14:backgroundMark x1="82000" y1="27778" x2="82000" y2="27778"/>
                        <a14:backgroundMark x1="83200" y1="60000" x2="83200" y2="60000"/>
                        <a14:backgroundMark x1="85800" y1="43556" x2="85800" y2="43556"/>
                        <a14:backgroundMark x1="79000" y1="72444" x2="79000" y2="72444"/>
                        <a14:backgroundMark x1="64800" y1="84667" x2="64800" y2="84667"/>
                        <a14:backgroundMark x1="42000" y1="87333" x2="42000" y2="87333"/>
                        <a14:backgroundMark x1="29600" y1="83333" x2="29600" y2="83333"/>
                        <a14:backgroundMark x1="17400" y1="66222" x2="17400" y2="66222"/>
                        <a14:backgroundMark x1="15600" y1="47778" x2="15600" y2="47778"/>
                        <a14:backgroundMark x1="13000" y1="38889" x2="13000" y2="38889"/>
                        <a14:backgroundMark x1="54400" y1="14889" x2="54400" y2="1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0084" y="1134744"/>
            <a:ext cx="1399161" cy="1138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0400" y1="12889" x2="60400" y2="12889"/>
                        <a14:backgroundMark x1="73400" y1="16889" x2="73400" y2="16889"/>
                        <a14:backgroundMark x1="82000" y1="27778" x2="82000" y2="27778"/>
                        <a14:backgroundMark x1="83200" y1="60000" x2="83200" y2="60000"/>
                        <a14:backgroundMark x1="85800" y1="43556" x2="85800" y2="43556"/>
                        <a14:backgroundMark x1="79000" y1="72444" x2="79000" y2="72444"/>
                        <a14:backgroundMark x1="64800" y1="84667" x2="64800" y2="84667"/>
                        <a14:backgroundMark x1="42000" y1="87333" x2="42000" y2="87333"/>
                        <a14:backgroundMark x1="29600" y1="83333" x2="29600" y2="83333"/>
                        <a14:backgroundMark x1="17400" y1="66222" x2="17400" y2="66222"/>
                        <a14:backgroundMark x1="15600" y1="47778" x2="15600" y2="47778"/>
                        <a14:backgroundMark x1="13000" y1="38889" x2="13000" y2="38889"/>
                        <a14:backgroundMark x1="54400" y1="14889" x2="54400" y2="1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5776" y="365354"/>
            <a:ext cx="1399161" cy="11382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0400" y1="12889" x2="60400" y2="12889"/>
                        <a14:backgroundMark x1="73400" y1="16889" x2="73400" y2="16889"/>
                        <a14:backgroundMark x1="82000" y1="27778" x2="82000" y2="27778"/>
                        <a14:backgroundMark x1="83200" y1="60000" x2="83200" y2="60000"/>
                        <a14:backgroundMark x1="85800" y1="43556" x2="85800" y2="43556"/>
                        <a14:backgroundMark x1="79000" y1="72444" x2="79000" y2="72444"/>
                        <a14:backgroundMark x1="64800" y1="84667" x2="64800" y2="84667"/>
                        <a14:backgroundMark x1="42000" y1="87333" x2="42000" y2="87333"/>
                        <a14:backgroundMark x1="29600" y1="83333" x2="29600" y2="83333"/>
                        <a14:backgroundMark x1="17400" y1="66222" x2="17400" y2="66222"/>
                        <a14:backgroundMark x1="15600" y1="47778" x2="15600" y2="47778"/>
                        <a14:backgroundMark x1="13000" y1="38889" x2="13000" y2="38889"/>
                        <a14:backgroundMark x1="54400" y1="14889" x2="54400" y2="1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7066" y="843595"/>
            <a:ext cx="1399161" cy="11382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0400" y1="12889" x2="60400" y2="12889"/>
                        <a14:backgroundMark x1="73400" y1="16889" x2="73400" y2="16889"/>
                        <a14:backgroundMark x1="82000" y1="27778" x2="82000" y2="27778"/>
                        <a14:backgroundMark x1="83200" y1="60000" x2="83200" y2="60000"/>
                        <a14:backgroundMark x1="85800" y1="43556" x2="85800" y2="43556"/>
                        <a14:backgroundMark x1="79000" y1="72444" x2="79000" y2="72444"/>
                        <a14:backgroundMark x1="64800" y1="84667" x2="64800" y2="84667"/>
                        <a14:backgroundMark x1="42000" y1="87333" x2="42000" y2="87333"/>
                        <a14:backgroundMark x1="29600" y1="83333" x2="29600" y2="83333"/>
                        <a14:backgroundMark x1="17400" y1="66222" x2="17400" y2="66222"/>
                        <a14:backgroundMark x1="15600" y1="47778" x2="15600" y2="47778"/>
                        <a14:backgroundMark x1="13000" y1="38889" x2="13000" y2="38889"/>
                        <a14:backgroundMark x1="54400" y1="14889" x2="54400" y2="1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013" y="934475"/>
            <a:ext cx="1399161" cy="11382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60400" y1="12889" x2="60400" y2="12889"/>
                        <a14:backgroundMark x1="73400" y1="16889" x2="73400" y2="16889"/>
                        <a14:backgroundMark x1="82000" y1="27778" x2="82000" y2="27778"/>
                        <a14:backgroundMark x1="83200" y1="60000" x2="83200" y2="60000"/>
                        <a14:backgroundMark x1="85800" y1="43556" x2="85800" y2="43556"/>
                        <a14:backgroundMark x1="79000" y1="72444" x2="79000" y2="72444"/>
                        <a14:backgroundMark x1="64800" y1="84667" x2="64800" y2="84667"/>
                        <a14:backgroundMark x1="42000" y1="87333" x2="42000" y2="87333"/>
                        <a14:backgroundMark x1="29600" y1="83333" x2="29600" y2="83333"/>
                        <a14:backgroundMark x1="17400" y1="66222" x2="17400" y2="66222"/>
                        <a14:backgroundMark x1="15600" y1="47778" x2="15600" y2="47778"/>
                        <a14:backgroundMark x1="13000" y1="38889" x2="13000" y2="38889"/>
                        <a14:backgroundMark x1="54400" y1="14889" x2="54400" y2="1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773" y="1460732"/>
            <a:ext cx="1399161" cy="11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94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18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0434" y="1140739"/>
            <a:ext cx="9931940" cy="2130357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97193" y="4430159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51119" y="4959016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95408" y="4454137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11027" y="4912809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691480" y="4411835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93848" y="4912809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191822" y="4454137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793471" y="4490445"/>
            <a:ext cx="1029511" cy="1094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450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56614 -0.4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7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03321 -0.4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10755 -0.4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8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3684 -0.427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00185 L -0.00977 -0.4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24492 -0.489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55638 -0.425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5703 -0.43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Aachen</vt:lpstr>
      <vt:lpstr>Arial</vt:lpstr>
      <vt:lpstr>Calibri</vt:lpstr>
      <vt:lpstr>Calibri Light</vt:lpstr>
      <vt:lpstr>Times New Roman</vt:lpstr>
      <vt:lpstr>Office Theme</vt:lpstr>
      <vt:lpstr>PHÒNG GIÁO DỤC ĐÀO TẠO QUẬN LONG BIÊN TRƯỜNG MẦM NON HOA SỮA</vt:lpstr>
      <vt:lpstr>Trò chơi: Ô cửa bí mật</vt:lpstr>
      <vt:lpstr>8</vt:lpstr>
      <vt:lpstr>Giới thiệu chữ số 8</vt:lpstr>
      <vt:lpstr>Bé hãy hái 8 quả táo vào chiếc giỏ này nhé!</vt:lpstr>
      <vt:lpstr>Bé hãy sắp xếp các chữ số theo đúng thứ tự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Toan Luong</cp:lastModifiedBy>
  <cp:revision>30</cp:revision>
  <dcterms:created xsi:type="dcterms:W3CDTF">2021-09-02T02:01:30Z</dcterms:created>
  <dcterms:modified xsi:type="dcterms:W3CDTF">2022-12-02T07:28:12Z</dcterms:modified>
</cp:coreProperties>
</file>