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5" r:id="rId12"/>
    <p:sldId id="264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9D4D86-9CB6-4234-AEE0-16AF6BA943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0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B75E3-D991-427A-A476-A407E675A5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7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3440D3-DEBE-48AA-B9EB-C9E981BC43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07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3D13-C84C-4BC8-A0DE-6E6417BE5B1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1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1663A-CAAE-4608-95E4-886F203566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4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D1B03-C1D5-4A45-8913-2176F0CB617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7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8DBEE-DDD6-4FA4-9343-CE4E57FE8E4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539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AC927-0746-481F-ABF6-4C0AD23DA6D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CE3AC-AB8F-4D4C-AA8B-3E3BE0BA951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08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C93030-F64B-44A6-8560-D036DE20DB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73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92609-E616-411F-A1BC-3C1DA82905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30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18051-F636-4E19-9D3E-797E138592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BC81-2071-49BF-A00F-6E43904A20B8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F7E6-7CBA-498C-A106-106974AC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9229F-F6EB-460F-9B30-63F2D69EB8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8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879600" y="3568700"/>
            <a:ext cx="5387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Đề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tài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en-US" altLang="en-US" sz="1800" b="1" dirty="0">
                <a:solidFill>
                  <a:srgbClr val="006600"/>
                </a:solidFill>
              </a:rPr>
              <a:t>B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ảo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vệ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trái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1800" b="1" dirty="0" err="1" smtClean="0">
                <a:solidFill>
                  <a:srgbClr val="006600"/>
                </a:solidFill>
              </a:rPr>
              <a:t>đất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Lứa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tuổi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Mẫu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</a:t>
            </a:r>
            <a:r>
              <a:rPr kumimoji="0" lang="vi-V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ượn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g: 20-25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Trẻ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25-30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phút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Thị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Huyền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514600" y="5524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GD&amp;ĐT QUẬN LONG BIÊN</a:t>
            </a:r>
            <a:b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MẦM NON HOA SỮA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262063" y="2481263"/>
            <a:ext cx="7102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LĨNH VỰC PHÁT TRIỂN NHẬN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THỨC</a:t>
            </a: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6731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8055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nguyên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phế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thải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981"/>
          </a:xfrm>
        </p:spPr>
      </p:pic>
    </p:spTree>
    <p:extLst>
      <p:ext uri="{BB962C8B-B14F-4D97-AF65-F5344CB8AC3E}">
        <p14:creationId xmlns:p14="http://schemas.microsoft.com/office/powerpoint/2010/main" val="39494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7504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giấy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81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1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nước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" y="32359"/>
            <a:ext cx="9121036" cy="56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6263"/>
            <a:ext cx="9144000" cy="5708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0772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Sử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</a:t>
            </a:r>
            <a:r>
              <a:rPr lang="en-US" b="1" dirty="0" err="1" smtClean="0">
                <a:solidFill>
                  <a:srgbClr val="0000FF"/>
                </a:solidFill>
              </a:rPr>
              <a:t>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năng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lượng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mặt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trời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91199"/>
            <a:ext cx="8229600" cy="103235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đạp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xe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8872"/>
            <a:ext cx="4343400" cy="5638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2557" r="23014"/>
          <a:stretch/>
        </p:blipFill>
        <p:spPr>
          <a:xfrm>
            <a:off x="0" y="0"/>
            <a:ext cx="4800600" cy="56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8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Hạn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sử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hóa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chất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467600" cy="5334000"/>
          </a:xfrm>
        </p:spPr>
      </p:pic>
    </p:spTree>
    <p:extLst>
      <p:ext uri="{BB962C8B-B14F-4D97-AF65-F5344CB8AC3E}">
        <p14:creationId xmlns:p14="http://schemas.microsoft.com/office/powerpoint/2010/main" val="1282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005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Nước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bị</a:t>
            </a:r>
            <a:r>
              <a:rPr lang="en-US" b="1" dirty="0" smtClean="0">
                <a:solidFill>
                  <a:srgbClr val="0000FF"/>
                </a:solidFill>
              </a:rPr>
              <a:t> ô </a:t>
            </a:r>
            <a:r>
              <a:rPr lang="en-US" b="1" dirty="0" err="1" smtClean="0">
                <a:solidFill>
                  <a:srgbClr val="0000FF"/>
                </a:solidFill>
              </a:rPr>
              <a:t>nhiễm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12421"/>
          </a:xfrm>
        </p:spPr>
      </p:pic>
    </p:spTree>
    <p:extLst>
      <p:ext uri="{BB962C8B-B14F-4D97-AF65-F5344CB8AC3E}">
        <p14:creationId xmlns:p14="http://schemas.microsoft.com/office/powerpoint/2010/main" val="2032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Ô </a:t>
            </a:r>
            <a:r>
              <a:rPr lang="en-US" b="1" dirty="0" err="1" smtClean="0">
                <a:solidFill>
                  <a:srgbClr val="0000FF"/>
                </a:solidFill>
              </a:rPr>
              <a:t>nhiễm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không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khí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2210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965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Rừng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bị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tàn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2241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8957"/>
            <a:ext cx="91440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thải</a:t>
            </a:r>
            <a:r>
              <a:rPr lang="en-US" b="1" dirty="0" smtClean="0">
                <a:solidFill>
                  <a:srgbClr val="0000FF"/>
                </a:solidFill>
              </a:rPr>
              <a:t> ở </a:t>
            </a:r>
            <a:r>
              <a:rPr lang="en-US" b="1" dirty="0" err="1" smtClean="0">
                <a:solidFill>
                  <a:srgbClr val="0000FF"/>
                </a:solidFill>
              </a:rPr>
              <a:t>khắp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mọi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1"/>
          </a:xfrm>
        </p:spPr>
      </p:pic>
    </p:spTree>
    <p:extLst>
      <p:ext uri="{BB962C8B-B14F-4D97-AF65-F5344CB8AC3E}">
        <p14:creationId xmlns:p14="http://schemas.microsoft.com/office/powerpoint/2010/main" val="19930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917259" cy="5181600"/>
          </a:xfrm>
        </p:spPr>
      </p:pic>
    </p:spTree>
    <p:extLst>
      <p:ext uri="{BB962C8B-B14F-4D97-AF65-F5344CB8AC3E}">
        <p14:creationId xmlns:p14="http://schemas.microsoft.com/office/powerpoint/2010/main" val="2587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Trồng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cây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" y="0"/>
            <a:ext cx="91440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6740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Bỏ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đúng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định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2849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1"/>
            <a:ext cx="9144000" cy="58290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</a:t>
            </a:r>
            <a:r>
              <a:rPr lang="en-US" b="1" dirty="0" err="1" smtClean="0">
                <a:solidFill>
                  <a:srgbClr val="0000FF"/>
                </a:solidFill>
              </a:rPr>
              <a:t>Phân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loại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rác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111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Presentation1</vt:lpstr>
      <vt:lpstr>PowerPoint Presentation</vt:lpstr>
      <vt:lpstr>Nước bị ô nhiễm</vt:lpstr>
      <vt:lpstr>Ô nhiễm không khí</vt:lpstr>
      <vt:lpstr>Rừng bị tàn phá</vt:lpstr>
      <vt:lpstr>Rác thải ở khắp mọi nơi</vt:lpstr>
      <vt:lpstr>PowerPoint Presentation</vt:lpstr>
      <vt:lpstr>Trồng cây</vt:lpstr>
      <vt:lpstr>Bỏ rác đúng nơi quy định</vt:lpstr>
      <vt:lpstr>PowerPoint Presentation</vt:lpstr>
      <vt:lpstr>Làm đồ dùng, đồ chơi từ nguyên liệu phế thải</vt:lpstr>
      <vt:lpstr>Tái chế rác</vt:lpstr>
      <vt:lpstr>Tiết kiệm giấy</vt:lpstr>
      <vt:lpstr>Tiết kiệm điện</vt:lpstr>
      <vt:lpstr>Tiết kiệm nước</vt:lpstr>
      <vt:lpstr>Sử dụng năng lượng mặt trời</vt:lpstr>
      <vt:lpstr>Đi bộ và đạp xe</vt:lpstr>
      <vt:lpstr>Hạn chế sử dụng hóa chất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Nước bị ô nhiễm</dc:title>
  <dc:creator>Welcome</dc:creator>
  <cp:lastModifiedBy>Toan Luong</cp:lastModifiedBy>
  <cp:revision>8</cp:revision>
  <dcterms:created xsi:type="dcterms:W3CDTF">2018-03-28T11:20:23Z</dcterms:created>
  <dcterms:modified xsi:type="dcterms:W3CDTF">2022-12-02T06:28:52Z</dcterms:modified>
</cp:coreProperties>
</file>