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83" r:id="rId3"/>
    <p:sldId id="285" r:id="rId4"/>
    <p:sldId id="291" r:id="rId5"/>
    <p:sldId id="295" r:id="rId6"/>
    <p:sldId id="286" r:id="rId7"/>
    <p:sldId id="263" r:id="rId8"/>
    <p:sldId id="287" r:id="rId9"/>
    <p:sldId id="288" r:id="rId10"/>
    <p:sldId id="289" r:id="rId11"/>
    <p:sldId id="290" r:id="rId12"/>
    <p:sldId id="272" r:id="rId13"/>
    <p:sldId id="273" r:id="rId14"/>
    <p:sldId id="278" r:id="rId15"/>
    <p:sldId id="280" r:id="rId16"/>
    <p:sldId id="274" r:id="rId17"/>
    <p:sldId id="257" r:id="rId18"/>
    <p:sldId id="2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xample" initials="E" lastIdx="1" clrIdx="0">
    <p:extLst>
      <p:ext uri="{19B8F6BF-5375-455C-9EA6-DF929625EA0E}">
        <p15:presenceInfo xmlns:p15="http://schemas.microsoft.com/office/powerpoint/2012/main" userId="Examp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FED2FC"/>
    <a:srgbClr val="FC9AF7"/>
    <a:srgbClr val="F838EF"/>
    <a:srgbClr val="FF3300"/>
    <a:srgbClr val="E6290A"/>
    <a:srgbClr val="0000CC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E2097-093A-43AA-9FEB-40F2650465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5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09999" y="2993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MẦM NON HOA SỮA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5084" y="2175729"/>
            <a:ext cx="71023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300510" y="3603918"/>
            <a:ext cx="5387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>
                <a:solidFill>
                  <a:srgbClr val="006600"/>
                </a:solidFill>
              </a:rPr>
              <a:t>Đề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tài</a:t>
            </a:r>
            <a:r>
              <a:rPr lang="en-US" b="1" dirty="0">
                <a:solidFill>
                  <a:srgbClr val="006600"/>
                </a:solidFill>
              </a:rPr>
              <a:t>: </a:t>
            </a:r>
            <a:r>
              <a:rPr lang="en-US" b="1" dirty="0" smtClean="0">
                <a:solidFill>
                  <a:srgbClr val="006600"/>
                </a:solidFill>
              </a:rPr>
              <a:t>LQCC p, q</a:t>
            </a:r>
            <a:endParaRPr lang="en-US" b="1" dirty="0">
              <a:solidFill>
                <a:srgbClr val="0066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6600"/>
                </a:solidFill>
              </a:rPr>
              <a:t>            </a:t>
            </a:r>
            <a:r>
              <a:rPr lang="en-US" b="1" dirty="0" err="1">
                <a:solidFill>
                  <a:srgbClr val="006600"/>
                </a:solidFill>
              </a:rPr>
              <a:t>Lứa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tuổi</a:t>
            </a:r>
            <a:r>
              <a:rPr lang="en-US" b="1" dirty="0">
                <a:solidFill>
                  <a:srgbClr val="006600"/>
                </a:solidFill>
              </a:rPr>
              <a:t>: </a:t>
            </a:r>
            <a:r>
              <a:rPr lang="en-US" b="1" dirty="0" err="1">
                <a:solidFill>
                  <a:srgbClr val="006600"/>
                </a:solidFill>
              </a:rPr>
              <a:t>Mẫu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giáo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lớn</a:t>
            </a:r>
            <a:r>
              <a:rPr lang="en-US" b="1" dirty="0">
                <a:solidFill>
                  <a:srgbClr val="006600"/>
                </a:solidFill>
              </a:rPr>
              <a:t> A5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smtClean="0">
                <a:solidFill>
                  <a:srgbClr val="006600"/>
                </a:solidFill>
              </a:rPr>
              <a:t>           </a:t>
            </a:r>
            <a:r>
              <a:rPr lang="en-US" b="1" dirty="0" err="1" smtClean="0">
                <a:solidFill>
                  <a:srgbClr val="006600"/>
                </a:solidFill>
              </a:rPr>
              <a:t>Số</a:t>
            </a:r>
            <a:r>
              <a:rPr lang="en-US" b="1" dirty="0" smtClean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l</a:t>
            </a:r>
            <a:r>
              <a:rPr lang="vi-VN" b="1" dirty="0">
                <a:solidFill>
                  <a:srgbClr val="006600"/>
                </a:solidFill>
              </a:rPr>
              <a:t>ượn</a:t>
            </a:r>
            <a:r>
              <a:rPr lang="en-US" b="1" dirty="0">
                <a:solidFill>
                  <a:srgbClr val="006600"/>
                </a:solidFill>
              </a:rPr>
              <a:t>g: 20-25 </a:t>
            </a:r>
            <a:r>
              <a:rPr lang="en-US" b="1" dirty="0" err="1">
                <a:solidFill>
                  <a:srgbClr val="006600"/>
                </a:solidFill>
              </a:rPr>
              <a:t>Trẻ</a:t>
            </a:r>
            <a:endParaRPr lang="en-US" b="1" dirty="0">
              <a:solidFill>
                <a:srgbClr val="0066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smtClean="0">
                <a:solidFill>
                  <a:srgbClr val="006600"/>
                </a:solidFill>
              </a:rPr>
              <a:t>           </a:t>
            </a:r>
            <a:r>
              <a:rPr lang="en-US" b="1" dirty="0" err="1">
                <a:solidFill>
                  <a:srgbClr val="006600"/>
                </a:solidFill>
              </a:rPr>
              <a:t>Thời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gian</a:t>
            </a:r>
            <a:r>
              <a:rPr lang="en-US" b="1" dirty="0">
                <a:solidFill>
                  <a:srgbClr val="006600"/>
                </a:solidFill>
              </a:rPr>
              <a:t> 25-30 </a:t>
            </a:r>
            <a:r>
              <a:rPr lang="en-US" b="1" dirty="0" err="1">
                <a:solidFill>
                  <a:srgbClr val="006600"/>
                </a:solidFill>
              </a:rPr>
              <a:t>phút</a:t>
            </a:r>
            <a:endParaRPr lang="en-US" b="1" dirty="0">
              <a:solidFill>
                <a:srgbClr val="0066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6600"/>
                </a:solidFill>
              </a:rPr>
              <a:t>            </a:t>
            </a:r>
            <a:r>
              <a:rPr lang="en-US" b="1" dirty="0" err="1" smtClean="0">
                <a:solidFill>
                  <a:srgbClr val="006600"/>
                </a:solidFill>
              </a:rPr>
              <a:t>Giáo</a:t>
            </a:r>
            <a:r>
              <a:rPr lang="en-US" b="1" dirty="0" smtClean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viên</a:t>
            </a:r>
            <a:r>
              <a:rPr lang="en-US" b="1" dirty="0">
                <a:solidFill>
                  <a:srgbClr val="006600"/>
                </a:solidFill>
              </a:rPr>
              <a:t>: </a:t>
            </a:r>
            <a:r>
              <a:rPr lang="en-US" b="1" dirty="0" err="1">
                <a:solidFill>
                  <a:srgbClr val="006600"/>
                </a:solidFill>
              </a:rPr>
              <a:t>Nguyễn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>
                <a:solidFill>
                  <a:srgbClr val="006600"/>
                </a:solidFill>
              </a:rPr>
              <a:t>Thị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</a:rPr>
              <a:t>Phúc</a:t>
            </a:r>
            <a:r>
              <a:rPr lang="en-US" b="1" dirty="0" smtClean="0">
                <a:solidFill>
                  <a:srgbClr val="006600"/>
                </a:solidFill>
              </a:rPr>
              <a:t> </a:t>
            </a:r>
            <a:r>
              <a:rPr lang="en-US" b="1" smtClean="0">
                <a:solidFill>
                  <a:srgbClr val="006600"/>
                </a:solidFill>
              </a:rPr>
              <a:t>Hậu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7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751E-50E2-4F6A-A1D8-0EA28A67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EE13FC-E7D9-4CD6-BAE8-D2BC6B099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621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84DA4-3A9B-489C-99DD-A01384830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833"/>
          <a:stretch/>
        </p:blipFill>
        <p:spPr>
          <a:xfrm>
            <a:off x="7106826" y="1400420"/>
            <a:ext cx="1755820" cy="18588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5C9512-8297-4339-A0B6-9DC478557B6C}"/>
              </a:ext>
            </a:extLst>
          </p:cNvPr>
          <p:cNvGrpSpPr/>
          <p:nvPr/>
        </p:nvGrpSpPr>
        <p:grpSpPr>
          <a:xfrm>
            <a:off x="3458103" y="1872506"/>
            <a:ext cx="2049473" cy="2049473"/>
            <a:chOff x="4811153" y="1069146"/>
            <a:chExt cx="3629466" cy="3727937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F561493C-0EA4-4C3D-8C1C-F187CAAAA28E}"/>
                </a:ext>
              </a:extLst>
            </p:cNvPr>
            <p:cNvSpPr/>
            <p:nvPr/>
          </p:nvSpPr>
          <p:spPr>
            <a:xfrm>
              <a:off x="4811153" y="1069146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FC177603-80F1-4900-9ED2-EBD9CC51B17D}"/>
                </a:ext>
              </a:extLst>
            </p:cNvPr>
            <p:cNvSpPr/>
            <p:nvPr/>
          </p:nvSpPr>
          <p:spPr>
            <a:xfrm>
              <a:off x="5589786" y="188462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ED5EEFB-9DC8-4BA4-8EDF-F18200091D5C}"/>
              </a:ext>
            </a:extLst>
          </p:cNvPr>
          <p:cNvSpPr/>
          <p:nvPr/>
        </p:nvSpPr>
        <p:spPr>
          <a:xfrm>
            <a:off x="5059467" y="1872506"/>
            <a:ext cx="460303" cy="28716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6" name="Picture 2" descr="Top] Hình ảnh mặt cười dễ thương, khiến bạn phải &amp;quot;Thả Ha Ha&amp;quot;">
            <a:extLst>
              <a:ext uri="{FF2B5EF4-FFF2-40B4-BE49-F238E27FC236}">
                <a16:creationId xmlns:a16="http://schemas.microsoft.com/office/drawing/2014/main" id="{BB37823B-3A6B-4B7F-9197-C428A4C4B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513" y="3368687"/>
            <a:ext cx="1755820" cy="17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6888 0.0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0417-EF56-4650-B15F-617C6291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3787E-19BB-453D-9724-4F07DCCBB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125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901AE2-172A-4377-B118-EEC554D96CF2}"/>
              </a:ext>
            </a:extLst>
          </p:cNvPr>
          <p:cNvSpPr/>
          <p:nvPr/>
        </p:nvSpPr>
        <p:spPr>
          <a:xfrm>
            <a:off x="6654825" y="2622206"/>
            <a:ext cx="487857" cy="287168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8F3D8A-892D-47BE-8E75-092ACEC30943}"/>
              </a:ext>
            </a:extLst>
          </p:cNvPr>
          <p:cNvGrpSpPr/>
          <p:nvPr/>
        </p:nvGrpSpPr>
        <p:grpSpPr>
          <a:xfrm>
            <a:off x="5050459" y="2626321"/>
            <a:ext cx="2092223" cy="2120134"/>
            <a:chOff x="5536421" y="2556976"/>
            <a:chExt cx="3629466" cy="3727937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34D36E5A-9A64-41CD-AB0D-871E7AE8EC2F}"/>
                </a:ext>
              </a:extLst>
            </p:cNvPr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92105C1A-7360-4022-8499-E557225B5616}"/>
                </a:ext>
              </a:extLst>
            </p:cNvPr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E7C22C-056E-4D3B-916F-EB1FC0897D06}"/>
              </a:ext>
            </a:extLst>
          </p:cNvPr>
          <p:cNvGrpSpPr/>
          <p:nvPr/>
        </p:nvGrpSpPr>
        <p:grpSpPr>
          <a:xfrm>
            <a:off x="5050459" y="2622206"/>
            <a:ext cx="2107833" cy="2124249"/>
            <a:chOff x="4811153" y="1069146"/>
            <a:chExt cx="3629466" cy="3727937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A6C5BC2-80D8-4CE1-8E84-61F242677DFE}"/>
                </a:ext>
              </a:extLst>
            </p:cNvPr>
            <p:cNvSpPr/>
            <p:nvPr/>
          </p:nvSpPr>
          <p:spPr>
            <a:xfrm>
              <a:off x="4811153" y="1069146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88246AA9-0643-40E3-A15B-0900DEBE4A07}"/>
                </a:ext>
              </a:extLst>
            </p:cNvPr>
            <p:cNvSpPr/>
            <p:nvPr/>
          </p:nvSpPr>
          <p:spPr>
            <a:xfrm>
              <a:off x="5589786" y="188462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EA4D2-02F5-4077-922E-D2B1711B17EB}"/>
              </a:ext>
            </a:extLst>
          </p:cNvPr>
          <p:cNvSpPr/>
          <p:nvPr/>
        </p:nvSpPr>
        <p:spPr>
          <a:xfrm>
            <a:off x="6639215" y="2588297"/>
            <a:ext cx="517243" cy="29055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699D7-E600-4C7A-9EB5-FB659D67F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872" y="-25235"/>
            <a:ext cx="12386872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06760" y="1495135"/>
            <a:ext cx="577476" cy="384795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60544" y="1463778"/>
            <a:ext cx="2405367" cy="2502818"/>
            <a:chOff x="5536421" y="255697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8197422" y="1480174"/>
            <a:ext cx="568489" cy="38334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07308" y="1460162"/>
            <a:ext cx="2558603" cy="2588535"/>
            <a:chOff x="5536421" y="2608902"/>
            <a:chExt cx="3629466" cy="3727937"/>
          </a:xfrm>
        </p:grpSpPr>
        <p:sp>
          <p:nvSpPr>
            <p:cNvPr id="20" name="Flowchart: Connector 19"/>
            <p:cNvSpPr/>
            <p:nvPr/>
          </p:nvSpPr>
          <p:spPr>
            <a:xfrm>
              <a:off x="5536421" y="2608902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13D5FA-7AE8-4E82-8656-2F462BCC4070}"/>
              </a:ext>
            </a:extLst>
          </p:cNvPr>
          <p:cNvGrpSpPr/>
          <p:nvPr/>
        </p:nvGrpSpPr>
        <p:grpSpPr>
          <a:xfrm>
            <a:off x="2793929" y="1488790"/>
            <a:ext cx="2405367" cy="2502818"/>
            <a:chOff x="5536421" y="2556976"/>
            <a:chExt cx="3629466" cy="3727937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B1F9C7EC-D56F-46C0-B4E9-863E96FE7432}"/>
                </a:ext>
              </a:extLst>
            </p:cNvPr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D34B2AE-05B9-4602-934C-7F939D6BAA57}"/>
                </a:ext>
              </a:extLst>
            </p:cNvPr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2123C56-EC08-4FBD-89A4-4718AC9C28A1}"/>
              </a:ext>
            </a:extLst>
          </p:cNvPr>
          <p:cNvSpPr/>
          <p:nvPr/>
        </p:nvSpPr>
        <p:spPr>
          <a:xfrm>
            <a:off x="2767594" y="1488790"/>
            <a:ext cx="528166" cy="384795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889934-B8B0-4FC9-808F-7A1618DC24AC}"/>
              </a:ext>
            </a:extLst>
          </p:cNvPr>
          <p:cNvGrpSpPr/>
          <p:nvPr/>
        </p:nvGrpSpPr>
        <p:grpSpPr>
          <a:xfrm>
            <a:off x="2820264" y="1454064"/>
            <a:ext cx="2405367" cy="2563300"/>
            <a:chOff x="2733151" y="2556976"/>
            <a:chExt cx="3629466" cy="3727937"/>
          </a:xfrm>
        </p:grpSpPr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F454EBAF-CAD9-467F-8E1A-8813D738E646}"/>
                </a:ext>
              </a:extLst>
            </p:cNvPr>
            <p:cNvSpPr/>
            <p:nvPr/>
          </p:nvSpPr>
          <p:spPr>
            <a:xfrm>
              <a:off x="2733151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280EF7E6-D0C1-48BA-914E-985BDCAEF480}"/>
                </a:ext>
              </a:extLst>
            </p:cNvPr>
            <p:cNvSpPr/>
            <p:nvPr/>
          </p:nvSpPr>
          <p:spPr>
            <a:xfrm>
              <a:off x="3535457" y="337245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AAD5F9F-87B5-4C8A-B379-5B03E60340A3}"/>
              </a:ext>
            </a:extLst>
          </p:cNvPr>
          <p:cNvSpPr/>
          <p:nvPr/>
        </p:nvSpPr>
        <p:spPr>
          <a:xfrm>
            <a:off x="2733929" y="1461608"/>
            <a:ext cx="555509" cy="38692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D461B-4D04-4170-A61E-8F5CA133F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3553" r="4299" b="7164"/>
          <a:stretch/>
        </p:blipFill>
        <p:spPr>
          <a:xfrm>
            <a:off x="0" y="-852"/>
            <a:ext cx="12192000" cy="68884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56887" y="1267202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23645" y="455748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Q</a:t>
            </a:r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92" y="899885"/>
            <a:ext cx="2447330" cy="2277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91" y="4557486"/>
            <a:ext cx="1455717" cy="19032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1141" y="876767"/>
            <a:ext cx="1407885" cy="2061030"/>
            <a:chOff x="1421055" y="2641599"/>
            <a:chExt cx="1757573" cy="2452916"/>
          </a:xfrm>
          <a:solidFill>
            <a:srgbClr val="008000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1543436" y="2641599"/>
              <a:ext cx="1635192" cy="1836055"/>
              <a:chOff x="2832541" y="2556976"/>
              <a:chExt cx="3553746" cy="3727937"/>
            </a:xfrm>
            <a:grpFill/>
          </p:grpSpPr>
          <p:sp>
            <p:nvSpPr>
              <p:cNvPr id="25" name="Flowchart: Connector 24"/>
              <p:cNvSpPr/>
              <p:nvPr/>
            </p:nvSpPr>
            <p:spPr>
              <a:xfrm>
                <a:off x="2832541" y="2556976"/>
                <a:ext cx="355374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lowchart: Connector 25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1161141" y="4339771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30" name="Group 2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32" name="Flowchart: Connector 3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3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27574" y="769257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5" name="Group 4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7" name="Flowchart: Connector 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Flowchart: Connector 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980504" y="834546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12" name="Flowchart: Connector 1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Flowchart: Connector 1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65710" y="4036810"/>
            <a:ext cx="1407886" cy="2116048"/>
            <a:chOff x="6908799" y="834546"/>
            <a:chExt cx="1407886" cy="2116048"/>
          </a:xfrm>
        </p:grpSpPr>
        <p:grpSp>
          <p:nvGrpSpPr>
            <p:cNvPr id="15" name="Group 14"/>
            <p:cNvGrpSpPr/>
            <p:nvPr/>
          </p:nvGrpSpPr>
          <p:grpSpPr>
            <a:xfrm>
              <a:off x="6978923" y="1407873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17" name="Flowchart: Connector 1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Flowchart: Connector 1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908799" y="834546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33008" y="4002140"/>
            <a:ext cx="1426354" cy="2053797"/>
            <a:chOff x="7049047" y="3560532"/>
            <a:chExt cx="1426354" cy="2053797"/>
          </a:xfrm>
        </p:grpSpPr>
        <p:grpSp>
          <p:nvGrpSpPr>
            <p:cNvPr id="20" name="Group 19"/>
            <p:cNvGrpSpPr/>
            <p:nvPr/>
          </p:nvGrpSpPr>
          <p:grpSpPr>
            <a:xfrm>
              <a:off x="7049047" y="4061289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22" name="Flowchart: Connector 2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lowchart: Connector 2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125529" y="3560532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34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>
            <a:fillRect/>
          </a:stretch>
        </p:blipFill>
        <p:spPr bwMode="auto">
          <a:xfrm>
            <a:off x="1348578" y="0"/>
            <a:ext cx="9260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126" y="3183146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3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03" y="26354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901952"/>
            <a:ext cx="12373456" cy="49560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51369"/>
            <a:ext cx="12373455" cy="3576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192000" y="3502645"/>
            <a:ext cx="2103302" cy="1310754"/>
            <a:chOff x="12181394" y="3238146"/>
            <a:chExt cx="2103302" cy="13107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1394" y="3238146"/>
              <a:ext cx="2103302" cy="13107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886561" y="3267191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270096" y="4696243"/>
            <a:ext cx="2103302" cy="1310754"/>
            <a:chOff x="12646389" y="4706023"/>
            <a:chExt cx="2103302" cy="13107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46389" y="4706023"/>
              <a:ext cx="2103302" cy="131075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135601" y="4783822"/>
              <a:ext cx="8306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Q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191853" y="5914048"/>
            <a:ext cx="2103302" cy="1363856"/>
            <a:chOff x="12658948" y="4573228"/>
            <a:chExt cx="2103302" cy="136385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58948" y="4626330"/>
              <a:ext cx="2103302" cy="131075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252916" y="4573228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2589878" y="5484452"/>
            <a:ext cx="2103244" cy="1337456"/>
            <a:chOff x="-2858745" y="4472725"/>
            <a:chExt cx="2103244" cy="133745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858745" y="4495651"/>
              <a:ext cx="2103244" cy="131453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-2020115" y="4472725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p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2983888" y="3685612"/>
            <a:ext cx="2103244" cy="1314530"/>
            <a:chOff x="-2858745" y="4495651"/>
            <a:chExt cx="2103244" cy="131453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858745" y="4495651"/>
              <a:ext cx="2103244" cy="131453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-2028987" y="4568418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q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3866660" y="4417296"/>
            <a:ext cx="2103244" cy="1389544"/>
            <a:chOff x="-2858745" y="4420637"/>
            <a:chExt cx="2103244" cy="138954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858745" y="4495651"/>
              <a:ext cx="2103244" cy="131453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-2016334" y="4420637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atin typeface=".VnAvant" panose="020B7200000000000000" pitchFamily="34" charset="0"/>
                </a:rPr>
                <a:t>p</a:t>
              </a:r>
              <a:endParaRPr lang="en-US" sz="6000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39848" y="1342262"/>
            <a:ext cx="3115104" cy="3205091"/>
            <a:chOff x="6838759" y="-530989"/>
            <a:chExt cx="4829502" cy="528739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6" b="88441" l="9888" r="958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759" y="-530989"/>
              <a:ext cx="4829502" cy="4550046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8332631" y="3030639"/>
              <a:ext cx="206062" cy="1725769"/>
            </a:xfrm>
            <a:custGeom>
              <a:avLst/>
              <a:gdLst>
                <a:gd name="connsiteX0" fmla="*/ 0 w 206062"/>
                <a:gd name="connsiteY0" fmla="*/ 0 h 1725769"/>
                <a:gd name="connsiteX1" fmla="*/ 12879 w 206062"/>
                <a:gd name="connsiteY1" fmla="*/ 128789 h 1725769"/>
                <a:gd name="connsiteX2" fmla="*/ 25758 w 206062"/>
                <a:gd name="connsiteY2" fmla="*/ 180304 h 1725769"/>
                <a:gd name="connsiteX3" fmla="*/ 51516 w 206062"/>
                <a:gd name="connsiteY3" fmla="*/ 1017431 h 1725769"/>
                <a:gd name="connsiteX4" fmla="*/ 64395 w 206062"/>
                <a:gd name="connsiteY4" fmla="*/ 1622738 h 1725769"/>
                <a:gd name="connsiteX5" fmla="*/ 115910 w 206062"/>
                <a:gd name="connsiteY5" fmla="*/ 1725769 h 1725769"/>
                <a:gd name="connsiteX6" fmla="*/ 180304 w 206062"/>
                <a:gd name="connsiteY6" fmla="*/ 1661374 h 1725769"/>
                <a:gd name="connsiteX7" fmla="*/ 206062 w 206062"/>
                <a:gd name="connsiteY7" fmla="*/ 1584101 h 1725769"/>
                <a:gd name="connsiteX8" fmla="*/ 206062 w 206062"/>
                <a:gd name="connsiteY8" fmla="*/ 1596980 h 172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062" h="1725769">
                  <a:moveTo>
                    <a:pt x="0" y="0"/>
                  </a:moveTo>
                  <a:cubicBezTo>
                    <a:pt x="4293" y="42930"/>
                    <a:pt x="6777" y="86079"/>
                    <a:pt x="12879" y="128789"/>
                  </a:cubicBezTo>
                  <a:cubicBezTo>
                    <a:pt x="15382" y="146311"/>
                    <a:pt x="25222" y="162612"/>
                    <a:pt x="25758" y="180304"/>
                  </a:cubicBezTo>
                  <a:cubicBezTo>
                    <a:pt x="51517" y="1030352"/>
                    <a:pt x="-46188" y="724319"/>
                    <a:pt x="51516" y="1017431"/>
                  </a:cubicBezTo>
                  <a:cubicBezTo>
                    <a:pt x="55809" y="1219200"/>
                    <a:pt x="56926" y="1421062"/>
                    <a:pt x="64395" y="1622738"/>
                  </a:cubicBezTo>
                  <a:cubicBezTo>
                    <a:pt x="68095" y="1722630"/>
                    <a:pt x="53438" y="1704945"/>
                    <a:pt x="115910" y="1725769"/>
                  </a:cubicBezTo>
                  <a:cubicBezTo>
                    <a:pt x="151159" y="1702270"/>
                    <a:pt x="162228" y="1702046"/>
                    <a:pt x="180304" y="1661374"/>
                  </a:cubicBezTo>
                  <a:cubicBezTo>
                    <a:pt x="191331" y="1636563"/>
                    <a:pt x="206062" y="1556950"/>
                    <a:pt x="206062" y="1584101"/>
                  </a:cubicBezTo>
                  <a:lnTo>
                    <a:pt x="206062" y="159698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62195" y="1103794"/>
            <a:ext cx="3556876" cy="2747044"/>
            <a:chOff x="9085586" y="791570"/>
            <a:chExt cx="3556876" cy="274704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0541" l="42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586" y="1095357"/>
              <a:ext cx="3556876" cy="2443257"/>
            </a:xfrm>
            <a:prstGeom prst="rect">
              <a:avLst/>
            </a:prstGeom>
          </p:spPr>
        </p:pic>
        <p:sp>
          <p:nvSpPr>
            <p:cNvPr id="50" name="Freeform 49"/>
            <p:cNvSpPr/>
            <p:nvPr/>
          </p:nvSpPr>
          <p:spPr>
            <a:xfrm>
              <a:off x="10481481" y="791570"/>
              <a:ext cx="1678674" cy="1282890"/>
            </a:xfrm>
            <a:custGeom>
              <a:avLst/>
              <a:gdLst>
                <a:gd name="connsiteX0" fmla="*/ 1624083 w 1678674"/>
                <a:gd name="connsiteY0" fmla="*/ 1282890 h 1282890"/>
                <a:gd name="connsiteX1" fmla="*/ 1678674 w 1678674"/>
                <a:gd name="connsiteY1" fmla="*/ 1173708 h 1282890"/>
                <a:gd name="connsiteX2" fmla="*/ 1665026 w 1678674"/>
                <a:gd name="connsiteY2" fmla="*/ 887105 h 1282890"/>
                <a:gd name="connsiteX3" fmla="*/ 1624083 w 1678674"/>
                <a:gd name="connsiteY3" fmla="*/ 805218 h 1282890"/>
                <a:gd name="connsiteX4" fmla="*/ 1542197 w 1678674"/>
                <a:gd name="connsiteY4" fmla="*/ 668740 h 1282890"/>
                <a:gd name="connsiteX5" fmla="*/ 1487606 w 1678674"/>
                <a:gd name="connsiteY5" fmla="*/ 586854 h 1282890"/>
                <a:gd name="connsiteX6" fmla="*/ 1460310 w 1678674"/>
                <a:gd name="connsiteY6" fmla="*/ 545911 h 1282890"/>
                <a:gd name="connsiteX7" fmla="*/ 1419367 w 1678674"/>
                <a:gd name="connsiteY7" fmla="*/ 504967 h 1282890"/>
                <a:gd name="connsiteX8" fmla="*/ 1392071 w 1678674"/>
                <a:gd name="connsiteY8" fmla="*/ 464024 h 1282890"/>
                <a:gd name="connsiteX9" fmla="*/ 1351128 w 1678674"/>
                <a:gd name="connsiteY9" fmla="*/ 436729 h 1282890"/>
                <a:gd name="connsiteX10" fmla="*/ 1310185 w 1678674"/>
                <a:gd name="connsiteY10" fmla="*/ 395785 h 1282890"/>
                <a:gd name="connsiteX11" fmla="*/ 1228298 w 1678674"/>
                <a:gd name="connsiteY11" fmla="*/ 341194 h 1282890"/>
                <a:gd name="connsiteX12" fmla="*/ 1146412 w 1678674"/>
                <a:gd name="connsiteY12" fmla="*/ 286603 h 1282890"/>
                <a:gd name="connsiteX13" fmla="*/ 1009934 w 1678674"/>
                <a:gd name="connsiteY13" fmla="*/ 218364 h 1282890"/>
                <a:gd name="connsiteX14" fmla="*/ 928047 w 1678674"/>
                <a:gd name="connsiteY14" fmla="*/ 163773 h 1282890"/>
                <a:gd name="connsiteX15" fmla="*/ 832513 w 1678674"/>
                <a:gd name="connsiteY15" fmla="*/ 136478 h 1282890"/>
                <a:gd name="connsiteX16" fmla="*/ 696035 w 1678674"/>
                <a:gd name="connsiteY16" fmla="*/ 81887 h 1282890"/>
                <a:gd name="connsiteX17" fmla="*/ 655092 w 1678674"/>
                <a:gd name="connsiteY17" fmla="*/ 68239 h 1282890"/>
                <a:gd name="connsiteX18" fmla="*/ 614149 w 1678674"/>
                <a:gd name="connsiteY18" fmla="*/ 54591 h 1282890"/>
                <a:gd name="connsiteX19" fmla="*/ 464023 w 1678674"/>
                <a:gd name="connsiteY19" fmla="*/ 27296 h 1282890"/>
                <a:gd name="connsiteX20" fmla="*/ 423080 w 1678674"/>
                <a:gd name="connsiteY20" fmla="*/ 13648 h 1282890"/>
                <a:gd name="connsiteX21" fmla="*/ 382137 w 1678674"/>
                <a:gd name="connsiteY21" fmla="*/ 27296 h 1282890"/>
                <a:gd name="connsiteX22" fmla="*/ 245659 w 1678674"/>
                <a:gd name="connsiteY22" fmla="*/ 0 h 1282890"/>
                <a:gd name="connsiteX23" fmla="*/ 0 w 1678674"/>
                <a:gd name="connsiteY23" fmla="*/ 0 h 12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8674" h="1282890">
                  <a:moveTo>
                    <a:pt x="1624083" y="1282890"/>
                  </a:moveTo>
                  <a:cubicBezTo>
                    <a:pt x="1631794" y="1270039"/>
                    <a:pt x="1678674" y="1203088"/>
                    <a:pt x="1678674" y="1173708"/>
                  </a:cubicBezTo>
                  <a:cubicBezTo>
                    <a:pt x="1678674" y="1078065"/>
                    <a:pt x="1672969" y="982417"/>
                    <a:pt x="1665026" y="887105"/>
                  </a:cubicBezTo>
                  <a:cubicBezTo>
                    <a:pt x="1661974" y="850482"/>
                    <a:pt x="1641365" y="835462"/>
                    <a:pt x="1624083" y="805218"/>
                  </a:cubicBezTo>
                  <a:cubicBezTo>
                    <a:pt x="1540147" y="658331"/>
                    <a:pt x="1675748" y="869066"/>
                    <a:pt x="1542197" y="668740"/>
                  </a:cubicBezTo>
                  <a:lnTo>
                    <a:pt x="1487606" y="586854"/>
                  </a:lnTo>
                  <a:cubicBezTo>
                    <a:pt x="1478507" y="573206"/>
                    <a:pt x="1471908" y="557510"/>
                    <a:pt x="1460310" y="545911"/>
                  </a:cubicBezTo>
                  <a:cubicBezTo>
                    <a:pt x="1446662" y="532263"/>
                    <a:pt x="1431723" y="519794"/>
                    <a:pt x="1419367" y="504967"/>
                  </a:cubicBezTo>
                  <a:cubicBezTo>
                    <a:pt x="1408866" y="492366"/>
                    <a:pt x="1403669" y="475622"/>
                    <a:pt x="1392071" y="464024"/>
                  </a:cubicBezTo>
                  <a:cubicBezTo>
                    <a:pt x="1380473" y="452426"/>
                    <a:pt x="1363729" y="447230"/>
                    <a:pt x="1351128" y="436729"/>
                  </a:cubicBezTo>
                  <a:cubicBezTo>
                    <a:pt x="1336301" y="424373"/>
                    <a:pt x="1325420" y="407635"/>
                    <a:pt x="1310185" y="395785"/>
                  </a:cubicBezTo>
                  <a:cubicBezTo>
                    <a:pt x="1284290" y="375644"/>
                    <a:pt x="1251495" y="364391"/>
                    <a:pt x="1228298" y="341194"/>
                  </a:cubicBezTo>
                  <a:cubicBezTo>
                    <a:pt x="1137436" y="250332"/>
                    <a:pt x="1235291" y="335980"/>
                    <a:pt x="1146412" y="286603"/>
                  </a:cubicBezTo>
                  <a:cubicBezTo>
                    <a:pt x="1013467" y="212745"/>
                    <a:pt x="1116621" y="245036"/>
                    <a:pt x="1009934" y="218364"/>
                  </a:cubicBezTo>
                  <a:cubicBezTo>
                    <a:pt x="982638" y="200167"/>
                    <a:pt x="959873" y="171729"/>
                    <a:pt x="928047" y="163773"/>
                  </a:cubicBezTo>
                  <a:cubicBezTo>
                    <a:pt x="900340" y="156847"/>
                    <a:pt x="859927" y="148227"/>
                    <a:pt x="832513" y="136478"/>
                  </a:cubicBezTo>
                  <a:cubicBezTo>
                    <a:pt x="691947" y="76234"/>
                    <a:pt x="882416" y="144014"/>
                    <a:pt x="696035" y="81887"/>
                  </a:cubicBezTo>
                  <a:lnTo>
                    <a:pt x="655092" y="68239"/>
                  </a:lnTo>
                  <a:cubicBezTo>
                    <a:pt x="641444" y="63690"/>
                    <a:pt x="628339" y="56956"/>
                    <a:pt x="614149" y="54591"/>
                  </a:cubicBezTo>
                  <a:cubicBezTo>
                    <a:pt x="577661" y="48510"/>
                    <a:pt x="502160" y="36830"/>
                    <a:pt x="464023" y="27296"/>
                  </a:cubicBezTo>
                  <a:cubicBezTo>
                    <a:pt x="450067" y="23807"/>
                    <a:pt x="436728" y="18197"/>
                    <a:pt x="423080" y="13648"/>
                  </a:cubicBezTo>
                  <a:cubicBezTo>
                    <a:pt x="409432" y="18197"/>
                    <a:pt x="396481" y="28399"/>
                    <a:pt x="382137" y="27296"/>
                  </a:cubicBezTo>
                  <a:cubicBezTo>
                    <a:pt x="335880" y="23738"/>
                    <a:pt x="292053" y="0"/>
                    <a:pt x="245659" y="0"/>
                  </a:cubicBezTo>
                  <a:lnTo>
                    <a:pt x="0" y="0"/>
                  </a:lnTo>
                </a:path>
              </a:pathLst>
            </a:custGeom>
            <a:no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8599019" y="278859"/>
            <a:ext cx="2103302" cy="1328419"/>
            <a:chOff x="12658948" y="4608665"/>
            <a:chExt cx="2103302" cy="132841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58948" y="4626330"/>
              <a:ext cx="2103302" cy="131075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3153215" y="4608665"/>
              <a:ext cx="7088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q</a:t>
              </a:r>
            </a:p>
          </p:txBody>
        </p:sp>
      </p:grpSp>
      <p:pic>
        <p:nvPicPr>
          <p:cNvPr id="54" name="Kids and Children Background Music  - Happy Instrumental for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983" y="6117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2946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1.28138 -0.0192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76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1.23985 -0.0414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92" y="-2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1.28138 -0.01922 " pathEditMode="relative" rAng="0" ptsTypes="AA">
                                      <p:cBhvr>
                                        <p:cTn id="12" dur="7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76" y="-97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19 -0.00301 L 1.25338 -0.00602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03" y="-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5 0.04584 L 1.2556 0.04375 " pathEditMode="relative" rAng="0" ptsTypes="AA">
                                      <p:cBhvr>
                                        <p:cTn id="16" dur="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66" y="-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6 0.04583 L 1.2556 0.04375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66" y="-1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147601" y="744726"/>
            <a:ext cx="2103302" cy="1310754"/>
            <a:chOff x="12658948" y="4626330"/>
            <a:chExt cx="2103302" cy="13107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58948" y="4626330"/>
              <a:ext cx="2103302" cy="13107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322777" y="4706023"/>
              <a:ext cx="4828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.VnAvant" panose="020B7200000000000000" pitchFamily="34" charset="0"/>
                </a:rPr>
                <a:t>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50553" y="762919"/>
            <a:ext cx="3556876" cy="2747044"/>
            <a:chOff x="9085586" y="791570"/>
            <a:chExt cx="3556876" cy="2747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541" l="42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586" y="1095357"/>
              <a:ext cx="3556876" cy="2443257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0481481" y="791570"/>
              <a:ext cx="1678674" cy="1282890"/>
            </a:xfrm>
            <a:custGeom>
              <a:avLst/>
              <a:gdLst>
                <a:gd name="connsiteX0" fmla="*/ 1624083 w 1678674"/>
                <a:gd name="connsiteY0" fmla="*/ 1282890 h 1282890"/>
                <a:gd name="connsiteX1" fmla="*/ 1678674 w 1678674"/>
                <a:gd name="connsiteY1" fmla="*/ 1173708 h 1282890"/>
                <a:gd name="connsiteX2" fmla="*/ 1665026 w 1678674"/>
                <a:gd name="connsiteY2" fmla="*/ 887105 h 1282890"/>
                <a:gd name="connsiteX3" fmla="*/ 1624083 w 1678674"/>
                <a:gd name="connsiteY3" fmla="*/ 805218 h 1282890"/>
                <a:gd name="connsiteX4" fmla="*/ 1542197 w 1678674"/>
                <a:gd name="connsiteY4" fmla="*/ 668740 h 1282890"/>
                <a:gd name="connsiteX5" fmla="*/ 1487606 w 1678674"/>
                <a:gd name="connsiteY5" fmla="*/ 586854 h 1282890"/>
                <a:gd name="connsiteX6" fmla="*/ 1460310 w 1678674"/>
                <a:gd name="connsiteY6" fmla="*/ 545911 h 1282890"/>
                <a:gd name="connsiteX7" fmla="*/ 1419367 w 1678674"/>
                <a:gd name="connsiteY7" fmla="*/ 504967 h 1282890"/>
                <a:gd name="connsiteX8" fmla="*/ 1392071 w 1678674"/>
                <a:gd name="connsiteY8" fmla="*/ 464024 h 1282890"/>
                <a:gd name="connsiteX9" fmla="*/ 1351128 w 1678674"/>
                <a:gd name="connsiteY9" fmla="*/ 436729 h 1282890"/>
                <a:gd name="connsiteX10" fmla="*/ 1310185 w 1678674"/>
                <a:gd name="connsiteY10" fmla="*/ 395785 h 1282890"/>
                <a:gd name="connsiteX11" fmla="*/ 1228298 w 1678674"/>
                <a:gd name="connsiteY11" fmla="*/ 341194 h 1282890"/>
                <a:gd name="connsiteX12" fmla="*/ 1146412 w 1678674"/>
                <a:gd name="connsiteY12" fmla="*/ 286603 h 1282890"/>
                <a:gd name="connsiteX13" fmla="*/ 1009934 w 1678674"/>
                <a:gd name="connsiteY13" fmla="*/ 218364 h 1282890"/>
                <a:gd name="connsiteX14" fmla="*/ 928047 w 1678674"/>
                <a:gd name="connsiteY14" fmla="*/ 163773 h 1282890"/>
                <a:gd name="connsiteX15" fmla="*/ 832513 w 1678674"/>
                <a:gd name="connsiteY15" fmla="*/ 136478 h 1282890"/>
                <a:gd name="connsiteX16" fmla="*/ 696035 w 1678674"/>
                <a:gd name="connsiteY16" fmla="*/ 81887 h 1282890"/>
                <a:gd name="connsiteX17" fmla="*/ 655092 w 1678674"/>
                <a:gd name="connsiteY17" fmla="*/ 68239 h 1282890"/>
                <a:gd name="connsiteX18" fmla="*/ 614149 w 1678674"/>
                <a:gd name="connsiteY18" fmla="*/ 54591 h 1282890"/>
                <a:gd name="connsiteX19" fmla="*/ 464023 w 1678674"/>
                <a:gd name="connsiteY19" fmla="*/ 27296 h 1282890"/>
                <a:gd name="connsiteX20" fmla="*/ 423080 w 1678674"/>
                <a:gd name="connsiteY20" fmla="*/ 13648 h 1282890"/>
                <a:gd name="connsiteX21" fmla="*/ 382137 w 1678674"/>
                <a:gd name="connsiteY21" fmla="*/ 27296 h 1282890"/>
                <a:gd name="connsiteX22" fmla="*/ 245659 w 1678674"/>
                <a:gd name="connsiteY22" fmla="*/ 0 h 1282890"/>
                <a:gd name="connsiteX23" fmla="*/ 0 w 1678674"/>
                <a:gd name="connsiteY23" fmla="*/ 0 h 12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8674" h="1282890">
                  <a:moveTo>
                    <a:pt x="1624083" y="1282890"/>
                  </a:moveTo>
                  <a:cubicBezTo>
                    <a:pt x="1631794" y="1270039"/>
                    <a:pt x="1678674" y="1203088"/>
                    <a:pt x="1678674" y="1173708"/>
                  </a:cubicBezTo>
                  <a:cubicBezTo>
                    <a:pt x="1678674" y="1078065"/>
                    <a:pt x="1672969" y="982417"/>
                    <a:pt x="1665026" y="887105"/>
                  </a:cubicBezTo>
                  <a:cubicBezTo>
                    <a:pt x="1661974" y="850482"/>
                    <a:pt x="1641365" y="835462"/>
                    <a:pt x="1624083" y="805218"/>
                  </a:cubicBezTo>
                  <a:cubicBezTo>
                    <a:pt x="1540147" y="658331"/>
                    <a:pt x="1675748" y="869066"/>
                    <a:pt x="1542197" y="668740"/>
                  </a:cubicBezTo>
                  <a:lnTo>
                    <a:pt x="1487606" y="586854"/>
                  </a:lnTo>
                  <a:cubicBezTo>
                    <a:pt x="1478507" y="573206"/>
                    <a:pt x="1471908" y="557510"/>
                    <a:pt x="1460310" y="545911"/>
                  </a:cubicBezTo>
                  <a:cubicBezTo>
                    <a:pt x="1446662" y="532263"/>
                    <a:pt x="1431723" y="519794"/>
                    <a:pt x="1419367" y="504967"/>
                  </a:cubicBezTo>
                  <a:cubicBezTo>
                    <a:pt x="1408866" y="492366"/>
                    <a:pt x="1403669" y="475622"/>
                    <a:pt x="1392071" y="464024"/>
                  </a:cubicBezTo>
                  <a:cubicBezTo>
                    <a:pt x="1380473" y="452426"/>
                    <a:pt x="1363729" y="447230"/>
                    <a:pt x="1351128" y="436729"/>
                  </a:cubicBezTo>
                  <a:cubicBezTo>
                    <a:pt x="1336301" y="424373"/>
                    <a:pt x="1325420" y="407635"/>
                    <a:pt x="1310185" y="395785"/>
                  </a:cubicBezTo>
                  <a:cubicBezTo>
                    <a:pt x="1284290" y="375644"/>
                    <a:pt x="1251495" y="364391"/>
                    <a:pt x="1228298" y="341194"/>
                  </a:cubicBezTo>
                  <a:cubicBezTo>
                    <a:pt x="1137436" y="250332"/>
                    <a:pt x="1235291" y="335980"/>
                    <a:pt x="1146412" y="286603"/>
                  </a:cubicBezTo>
                  <a:cubicBezTo>
                    <a:pt x="1013467" y="212745"/>
                    <a:pt x="1116621" y="245036"/>
                    <a:pt x="1009934" y="218364"/>
                  </a:cubicBezTo>
                  <a:cubicBezTo>
                    <a:pt x="982638" y="200167"/>
                    <a:pt x="959873" y="171729"/>
                    <a:pt x="928047" y="163773"/>
                  </a:cubicBezTo>
                  <a:cubicBezTo>
                    <a:pt x="900340" y="156847"/>
                    <a:pt x="859927" y="148227"/>
                    <a:pt x="832513" y="136478"/>
                  </a:cubicBezTo>
                  <a:cubicBezTo>
                    <a:pt x="691947" y="76234"/>
                    <a:pt x="882416" y="144014"/>
                    <a:pt x="696035" y="81887"/>
                  </a:cubicBezTo>
                  <a:lnTo>
                    <a:pt x="655092" y="68239"/>
                  </a:lnTo>
                  <a:cubicBezTo>
                    <a:pt x="641444" y="63690"/>
                    <a:pt x="628339" y="56956"/>
                    <a:pt x="614149" y="54591"/>
                  </a:cubicBezTo>
                  <a:cubicBezTo>
                    <a:pt x="577661" y="48510"/>
                    <a:pt x="502160" y="36830"/>
                    <a:pt x="464023" y="27296"/>
                  </a:cubicBezTo>
                  <a:cubicBezTo>
                    <a:pt x="450067" y="23807"/>
                    <a:pt x="436728" y="18197"/>
                    <a:pt x="423080" y="13648"/>
                  </a:cubicBezTo>
                  <a:cubicBezTo>
                    <a:pt x="409432" y="18197"/>
                    <a:pt x="396481" y="28399"/>
                    <a:pt x="382137" y="27296"/>
                  </a:cubicBezTo>
                  <a:cubicBezTo>
                    <a:pt x="335880" y="23738"/>
                    <a:pt x="292053" y="0"/>
                    <a:pt x="245659" y="0"/>
                  </a:cubicBezTo>
                  <a:lnTo>
                    <a:pt x="0" y="0"/>
                  </a:lnTo>
                </a:path>
              </a:pathLst>
            </a:custGeom>
            <a:no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78265" y="3448785"/>
            <a:ext cx="2103302" cy="1310754"/>
            <a:chOff x="12658948" y="4626330"/>
            <a:chExt cx="2103302" cy="13107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58948" y="4626330"/>
              <a:ext cx="2103302" cy="13107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390103" y="4706023"/>
              <a:ext cx="4828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.VnAvant" panose="020B7200000000000000" pitchFamily="34" charset="0"/>
                </a:rPr>
                <a:t>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572867" y="3830406"/>
            <a:ext cx="2103302" cy="13107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77899" y="4945684"/>
            <a:ext cx="2103302" cy="1310754"/>
            <a:chOff x="12181394" y="3238146"/>
            <a:chExt cx="2103302" cy="13107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181394" y="3238146"/>
              <a:ext cx="2103302" cy="13107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886561" y="3267191"/>
              <a:ext cx="5180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2661997"/>
            <a:ext cx="12192000" cy="41987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0" y="2647492"/>
            <a:ext cx="12192000" cy="42178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4"/>
          <p:cNvSpPr>
            <a:spLocks noGrp="1"/>
          </p:cNvSpPr>
          <p:nvPr>
            <p:ph type="ctrTitle"/>
          </p:nvPr>
        </p:nvSpPr>
        <p:spPr>
          <a:xfrm>
            <a:off x="0" y="22576"/>
            <a:ext cx="12192000" cy="3532695"/>
          </a:xfrm>
          <a:custGeom>
            <a:avLst/>
            <a:gdLst>
              <a:gd name="connsiteX0" fmla="*/ 0 w 12192000"/>
              <a:gd name="connsiteY0" fmla="*/ 0 h 2640169"/>
              <a:gd name="connsiteX1" fmla="*/ 12192000 w 12192000"/>
              <a:gd name="connsiteY1" fmla="*/ 0 h 2640169"/>
              <a:gd name="connsiteX2" fmla="*/ 12192000 w 12192000"/>
              <a:gd name="connsiteY2" fmla="*/ 2640169 h 2640169"/>
              <a:gd name="connsiteX3" fmla="*/ 0 w 12192000"/>
              <a:gd name="connsiteY3" fmla="*/ 2640169 h 2640169"/>
              <a:gd name="connsiteX4" fmla="*/ 0 w 12192000"/>
              <a:gd name="connsiteY4" fmla="*/ 0 h 2640169"/>
              <a:gd name="connsiteX0" fmla="*/ 0 w 12192000"/>
              <a:gd name="connsiteY0" fmla="*/ 0 h 2962182"/>
              <a:gd name="connsiteX1" fmla="*/ 12192000 w 12192000"/>
              <a:gd name="connsiteY1" fmla="*/ 0 h 2962182"/>
              <a:gd name="connsiteX2" fmla="*/ 12192000 w 12192000"/>
              <a:gd name="connsiteY2" fmla="*/ 2640169 h 2962182"/>
              <a:gd name="connsiteX3" fmla="*/ 2137893 w 12192000"/>
              <a:gd name="connsiteY3" fmla="*/ 2962141 h 2962182"/>
              <a:gd name="connsiteX4" fmla="*/ 0 w 12192000"/>
              <a:gd name="connsiteY4" fmla="*/ 2640169 h 2962182"/>
              <a:gd name="connsiteX5" fmla="*/ 0 w 12192000"/>
              <a:gd name="connsiteY5" fmla="*/ 0 h 2962182"/>
              <a:gd name="connsiteX0" fmla="*/ 0 w 12192000"/>
              <a:gd name="connsiteY0" fmla="*/ 0 h 2965347"/>
              <a:gd name="connsiteX1" fmla="*/ 12192000 w 12192000"/>
              <a:gd name="connsiteY1" fmla="*/ 0 h 2965347"/>
              <a:gd name="connsiteX2" fmla="*/ 12192000 w 12192000"/>
              <a:gd name="connsiteY2" fmla="*/ 2640169 h 2965347"/>
              <a:gd name="connsiteX3" fmla="*/ 4623515 w 12192000"/>
              <a:gd name="connsiteY3" fmla="*/ 2550016 h 2965347"/>
              <a:gd name="connsiteX4" fmla="*/ 2137893 w 12192000"/>
              <a:gd name="connsiteY4" fmla="*/ 2962141 h 2965347"/>
              <a:gd name="connsiteX5" fmla="*/ 0 w 12192000"/>
              <a:gd name="connsiteY5" fmla="*/ 2640169 h 2965347"/>
              <a:gd name="connsiteX6" fmla="*/ 0 w 12192000"/>
              <a:gd name="connsiteY6" fmla="*/ 0 h 2965347"/>
              <a:gd name="connsiteX0" fmla="*/ 0 w 12192000"/>
              <a:gd name="connsiteY0" fmla="*/ 0 h 2983714"/>
              <a:gd name="connsiteX1" fmla="*/ 12192000 w 12192000"/>
              <a:gd name="connsiteY1" fmla="*/ 0 h 2983714"/>
              <a:gd name="connsiteX2" fmla="*/ 12192000 w 12192000"/>
              <a:gd name="connsiteY2" fmla="*/ 2640169 h 2983714"/>
              <a:gd name="connsiteX3" fmla="*/ 6928834 w 12192000"/>
              <a:gd name="connsiteY3" fmla="*/ 2962140 h 2983714"/>
              <a:gd name="connsiteX4" fmla="*/ 4623515 w 12192000"/>
              <a:gd name="connsiteY4" fmla="*/ 2550016 h 2983714"/>
              <a:gd name="connsiteX5" fmla="*/ 2137893 w 12192000"/>
              <a:gd name="connsiteY5" fmla="*/ 2962141 h 2983714"/>
              <a:gd name="connsiteX6" fmla="*/ 0 w 12192000"/>
              <a:gd name="connsiteY6" fmla="*/ 2640169 h 2983714"/>
              <a:gd name="connsiteX7" fmla="*/ 0 w 12192000"/>
              <a:gd name="connsiteY7" fmla="*/ 0 h 2983714"/>
              <a:gd name="connsiteX0" fmla="*/ 0 w 12192000"/>
              <a:gd name="connsiteY0" fmla="*/ 0 h 2983714"/>
              <a:gd name="connsiteX1" fmla="*/ 12192000 w 12192000"/>
              <a:gd name="connsiteY1" fmla="*/ 0 h 2983714"/>
              <a:gd name="connsiteX2" fmla="*/ 12192000 w 12192000"/>
              <a:gd name="connsiteY2" fmla="*/ 2640169 h 2983714"/>
              <a:gd name="connsiteX3" fmla="*/ 6928834 w 12192000"/>
              <a:gd name="connsiteY3" fmla="*/ 2962140 h 2983714"/>
              <a:gd name="connsiteX4" fmla="*/ 4675030 w 12192000"/>
              <a:gd name="connsiteY4" fmla="*/ 2691683 h 2983714"/>
              <a:gd name="connsiteX5" fmla="*/ 2137893 w 12192000"/>
              <a:gd name="connsiteY5" fmla="*/ 2962141 h 2983714"/>
              <a:gd name="connsiteX6" fmla="*/ 0 w 12192000"/>
              <a:gd name="connsiteY6" fmla="*/ 2640169 h 2983714"/>
              <a:gd name="connsiteX7" fmla="*/ 0 w 12192000"/>
              <a:gd name="connsiteY7" fmla="*/ 0 h 2983714"/>
              <a:gd name="connsiteX0" fmla="*/ 0 w 12192000"/>
              <a:gd name="connsiteY0" fmla="*/ 0 h 3118944"/>
              <a:gd name="connsiteX1" fmla="*/ 12192000 w 12192000"/>
              <a:gd name="connsiteY1" fmla="*/ 0 h 3118944"/>
              <a:gd name="connsiteX2" fmla="*/ 12192000 w 12192000"/>
              <a:gd name="connsiteY2" fmla="*/ 2640169 h 3118944"/>
              <a:gd name="connsiteX3" fmla="*/ 6980349 w 12192000"/>
              <a:gd name="connsiteY3" fmla="*/ 3116687 h 3118944"/>
              <a:gd name="connsiteX4" fmla="*/ 4675030 w 12192000"/>
              <a:gd name="connsiteY4" fmla="*/ 2691683 h 3118944"/>
              <a:gd name="connsiteX5" fmla="*/ 2137893 w 12192000"/>
              <a:gd name="connsiteY5" fmla="*/ 2962141 h 3118944"/>
              <a:gd name="connsiteX6" fmla="*/ 0 w 12192000"/>
              <a:gd name="connsiteY6" fmla="*/ 2640169 h 3118944"/>
              <a:gd name="connsiteX7" fmla="*/ 0 w 12192000"/>
              <a:gd name="connsiteY7" fmla="*/ 0 h 3118944"/>
              <a:gd name="connsiteX0" fmla="*/ 0 w 12192000"/>
              <a:gd name="connsiteY0" fmla="*/ 0 h 3116687"/>
              <a:gd name="connsiteX1" fmla="*/ 12192000 w 12192000"/>
              <a:gd name="connsiteY1" fmla="*/ 0 h 3116687"/>
              <a:gd name="connsiteX2" fmla="*/ 12192000 w 12192000"/>
              <a:gd name="connsiteY2" fmla="*/ 2640169 h 3116687"/>
              <a:gd name="connsiteX3" fmla="*/ 6980349 w 12192000"/>
              <a:gd name="connsiteY3" fmla="*/ 3116687 h 3116687"/>
              <a:gd name="connsiteX4" fmla="*/ 4675030 w 12192000"/>
              <a:gd name="connsiteY4" fmla="*/ 2691683 h 3116687"/>
              <a:gd name="connsiteX5" fmla="*/ 2137893 w 12192000"/>
              <a:gd name="connsiteY5" fmla="*/ 2962141 h 3116687"/>
              <a:gd name="connsiteX6" fmla="*/ 0 w 12192000"/>
              <a:gd name="connsiteY6" fmla="*/ 2640169 h 3116687"/>
              <a:gd name="connsiteX7" fmla="*/ 0 w 12192000"/>
              <a:gd name="connsiteY7" fmla="*/ 0 h 3116687"/>
              <a:gd name="connsiteX0" fmla="*/ 0 w 12192000"/>
              <a:gd name="connsiteY0" fmla="*/ 0 h 3119213"/>
              <a:gd name="connsiteX1" fmla="*/ 12192000 w 12192000"/>
              <a:gd name="connsiteY1" fmla="*/ 0 h 3119213"/>
              <a:gd name="connsiteX2" fmla="*/ 12192000 w 12192000"/>
              <a:gd name="connsiteY2" fmla="*/ 2640169 h 3119213"/>
              <a:gd name="connsiteX3" fmla="*/ 9375820 w 12192000"/>
              <a:gd name="connsiteY3" fmla="*/ 2562895 h 3119213"/>
              <a:gd name="connsiteX4" fmla="*/ 6980349 w 12192000"/>
              <a:gd name="connsiteY4" fmla="*/ 3116687 h 3119213"/>
              <a:gd name="connsiteX5" fmla="*/ 4675030 w 12192000"/>
              <a:gd name="connsiteY5" fmla="*/ 2691683 h 3119213"/>
              <a:gd name="connsiteX6" fmla="*/ 2137893 w 12192000"/>
              <a:gd name="connsiteY6" fmla="*/ 2962141 h 3119213"/>
              <a:gd name="connsiteX7" fmla="*/ 0 w 12192000"/>
              <a:gd name="connsiteY7" fmla="*/ 2640169 h 3119213"/>
              <a:gd name="connsiteX8" fmla="*/ 0 w 12192000"/>
              <a:gd name="connsiteY8" fmla="*/ 0 h 3119213"/>
              <a:gd name="connsiteX0" fmla="*/ 0 w 12192000"/>
              <a:gd name="connsiteY0" fmla="*/ 0 h 3119213"/>
              <a:gd name="connsiteX1" fmla="*/ 12192000 w 12192000"/>
              <a:gd name="connsiteY1" fmla="*/ 0 h 3119213"/>
              <a:gd name="connsiteX2" fmla="*/ 12192000 w 12192000"/>
              <a:gd name="connsiteY2" fmla="*/ 2640169 h 3119213"/>
              <a:gd name="connsiteX3" fmla="*/ 9375820 w 12192000"/>
              <a:gd name="connsiteY3" fmla="*/ 2562895 h 3119213"/>
              <a:gd name="connsiteX4" fmla="*/ 6980349 w 12192000"/>
              <a:gd name="connsiteY4" fmla="*/ 3116687 h 3119213"/>
              <a:gd name="connsiteX5" fmla="*/ 4675030 w 12192000"/>
              <a:gd name="connsiteY5" fmla="*/ 2691683 h 3119213"/>
              <a:gd name="connsiteX6" fmla="*/ 2137893 w 12192000"/>
              <a:gd name="connsiteY6" fmla="*/ 2962141 h 3119213"/>
              <a:gd name="connsiteX7" fmla="*/ 25758 w 12192000"/>
              <a:gd name="connsiteY7" fmla="*/ 2871988 h 3119213"/>
              <a:gd name="connsiteX8" fmla="*/ 0 w 12192000"/>
              <a:gd name="connsiteY8" fmla="*/ 2640169 h 3119213"/>
              <a:gd name="connsiteX9" fmla="*/ 0 w 12192000"/>
              <a:gd name="connsiteY9" fmla="*/ 0 h 3119213"/>
              <a:gd name="connsiteX0" fmla="*/ 0 w 12192000"/>
              <a:gd name="connsiteY0" fmla="*/ 0 h 3120888"/>
              <a:gd name="connsiteX1" fmla="*/ 12192000 w 12192000"/>
              <a:gd name="connsiteY1" fmla="*/ 0 h 3120888"/>
              <a:gd name="connsiteX2" fmla="*/ 12192000 w 12192000"/>
              <a:gd name="connsiteY2" fmla="*/ 2640169 h 3120888"/>
              <a:gd name="connsiteX3" fmla="*/ 9324305 w 12192000"/>
              <a:gd name="connsiteY3" fmla="*/ 2781835 h 3120888"/>
              <a:gd name="connsiteX4" fmla="*/ 6980349 w 12192000"/>
              <a:gd name="connsiteY4" fmla="*/ 3116687 h 3120888"/>
              <a:gd name="connsiteX5" fmla="*/ 4675030 w 12192000"/>
              <a:gd name="connsiteY5" fmla="*/ 2691683 h 3120888"/>
              <a:gd name="connsiteX6" fmla="*/ 2137893 w 12192000"/>
              <a:gd name="connsiteY6" fmla="*/ 2962141 h 3120888"/>
              <a:gd name="connsiteX7" fmla="*/ 25758 w 12192000"/>
              <a:gd name="connsiteY7" fmla="*/ 2871988 h 3120888"/>
              <a:gd name="connsiteX8" fmla="*/ 0 w 12192000"/>
              <a:gd name="connsiteY8" fmla="*/ 2640169 h 3120888"/>
              <a:gd name="connsiteX9" fmla="*/ 0 w 12192000"/>
              <a:gd name="connsiteY9" fmla="*/ 0 h 3120888"/>
              <a:gd name="connsiteX0" fmla="*/ 0 w 12192000"/>
              <a:gd name="connsiteY0" fmla="*/ 0 h 3119475"/>
              <a:gd name="connsiteX1" fmla="*/ 12192000 w 12192000"/>
              <a:gd name="connsiteY1" fmla="*/ 0 h 3119475"/>
              <a:gd name="connsiteX2" fmla="*/ 12192000 w 12192000"/>
              <a:gd name="connsiteY2" fmla="*/ 2640169 h 3119475"/>
              <a:gd name="connsiteX3" fmla="*/ 9144001 w 12192000"/>
              <a:gd name="connsiteY3" fmla="*/ 2614410 h 3119475"/>
              <a:gd name="connsiteX4" fmla="*/ 6980349 w 12192000"/>
              <a:gd name="connsiteY4" fmla="*/ 3116687 h 3119475"/>
              <a:gd name="connsiteX5" fmla="*/ 4675030 w 12192000"/>
              <a:gd name="connsiteY5" fmla="*/ 2691683 h 3119475"/>
              <a:gd name="connsiteX6" fmla="*/ 2137893 w 12192000"/>
              <a:gd name="connsiteY6" fmla="*/ 2962141 h 3119475"/>
              <a:gd name="connsiteX7" fmla="*/ 25758 w 12192000"/>
              <a:gd name="connsiteY7" fmla="*/ 2871988 h 3119475"/>
              <a:gd name="connsiteX8" fmla="*/ 0 w 12192000"/>
              <a:gd name="connsiteY8" fmla="*/ 2640169 h 3119475"/>
              <a:gd name="connsiteX9" fmla="*/ 0 w 12192000"/>
              <a:gd name="connsiteY9" fmla="*/ 0 h 3119475"/>
              <a:gd name="connsiteX0" fmla="*/ 0 w 12192000"/>
              <a:gd name="connsiteY0" fmla="*/ 0 h 3121242"/>
              <a:gd name="connsiteX1" fmla="*/ 12192000 w 12192000"/>
              <a:gd name="connsiteY1" fmla="*/ 0 h 3121242"/>
              <a:gd name="connsiteX2" fmla="*/ 12192000 w 12192000"/>
              <a:gd name="connsiteY2" fmla="*/ 2640169 h 3121242"/>
              <a:gd name="connsiteX3" fmla="*/ 9066728 w 12192000"/>
              <a:gd name="connsiteY3" fmla="*/ 2807593 h 3121242"/>
              <a:gd name="connsiteX4" fmla="*/ 6980349 w 12192000"/>
              <a:gd name="connsiteY4" fmla="*/ 3116687 h 3121242"/>
              <a:gd name="connsiteX5" fmla="*/ 4675030 w 12192000"/>
              <a:gd name="connsiteY5" fmla="*/ 2691683 h 3121242"/>
              <a:gd name="connsiteX6" fmla="*/ 2137893 w 12192000"/>
              <a:gd name="connsiteY6" fmla="*/ 2962141 h 3121242"/>
              <a:gd name="connsiteX7" fmla="*/ 25758 w 12192000"/>
              <a:gd name="connsiteY7" fmla="*/ 2871988 h 3121242"/>
              <a:gd name="connsiteX8" fmla="*/ 0 w 12192000"/>
              <a:gd name="connsiteY8" fmla="*/ 2640169 h 3121242"/>
              <a:gd name="connsiteX9" fmla="*/ 0 w 12192000"/>
              <a:gd name="connsiteY9" fmla="*/ 0 h 3121242"/>
              <a:gd name="connsiteX0" fmla="*/ 0 w 12192000"/>
              <a:gd name="connsiteY0" fmla="*/ 0 h 3120791"/>
              <a:gd name="connsiteX1" fmla="*/ 12192000 w 12192000"/>
              <a:gd name="connsiteY1" fmla="*/ 0 h 3120791"/>
              <a:gd name="connsiteX2" fmla="*/ 12192000 w 12192000"/>
              <a:gd name="connsiteY2" fmla="*/ 2640169 h 3120791"/>
              <a:gd name="connsiteX3" fmla="*/ 9787944 w 12192000"/>
              <a:gd name="connsiteY3" fmla="*/ 3103806 h 3120791"/>
              <a:gd name="connsiteX4" fmla="*/ 9066728 w 12192000"/>
              <a:gd name="connsiteY4" fmla="*/ 2807593 h 3120791"/>
              <a:gd name="connsiteX5" fmla="*/ 6980349 w 12192000"/>
              <a:gd name="connsiteY5" fmla="*/ 3116687 h 3120791"/>
              <a:gd name="connsiteX6" fmla="*/ 4675030 w 12192000"/>
              <a:gd name="connsiteY6" fmla="*/ 2691683 h 3120791"/>
              <a:gd name="connsiteX7" fmla="*/ 2137893 w 12192000"/>
              <a:gd name="connsiteY7" fmla="*/ 2962141 h 3120791"/>
              <a:gd name="connsiteX8" fmla="*/ 25758 w 12192000"/>
              <a:gd name="connsiteY8" fmla="*/ 2871988 h 3120791"/>
              <a:gd name="connsiteX9" fmla="*/ 0 w 12192000"/>
              <a:gd name="connsiteY9" fmla="*/ 2640169 h 3120791"/>
              <a:gd name="connsiteX10" fmla="*/ 0 w 12192000"/>
              <a:gd name="connsiteY10" fmla="*/ 0 h 312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120791">
                <a:moveTo>
                  <a:pt x="0" y="0"/>
                </a:moveTo>
                <a:lnTo>
                  <a:pt x="12192000" y="0"/>
                </a:lnTo>
                <a:lnTo>
                  <a:pt x="12192000" y="2640169"/>
                </a:lnTo>
                <a:cubicBezTo>
                  <a:pt x="11823521" y="3114540"/>
                  <a:pt x="10308823" y="3075902"/>
                  <a:pt x="9787944" y="3103806"/>
                </a:cubicBezTo>
                <a:cubicBezTo>
                  <a:pt x="9267065" y="3131710"/>
                  <a:pt x="9566858" y="2762517"/>
                  <a:pt x="9066728" y="2807593"/>
                </a:cubicBezTo>
                <a:cubicBezTo>
                  <a:pt x="8566598" y="2852669"/>
                  <a:pt x="7765960" y="3159617"/>
                  <a:pt x="6980349" y="3116687"/>
                </a:cubicBezTo>
                <a:cubicBezTo>
                  <a:pt x="5718935" y="3101662"/>
                  <a:pt x="5482106" y="2640167"/>
                  <a:pt x="4675030" y="2691683"/>
                </a:cubicBezTo>
                <a:cubicBezTo>
                  <a:pt x="3867954" y="2743199"/>
                  <a:pt x="2904186" y="2970727"/>
                  <a:pt x="2137893" y="2962141"/>
                </a:cubicBezTo>
                <a:cubicBezTo>
                  <a:pt x="1451020" y="2854817"/>
                  <a:pt x="712631" y="2979312"/>
                  <a:pt x="25758" y="2871988"/>
                </a:cubicBezTo>
                <a:lnTo>
                  <a:pt x="0" y="26401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-2589878" y="5470260"/>
            <a:ext cx="2103244" cy="1351648"/>
            <a:chOff x="-2858745" y="4458533"/>
            <a:chExt cx="2103244" cy="135164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37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858745" y="4495651"/>
              <a:ext cx="2103244" cy="131453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-2030723" y="4458533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p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2983888" y="3606891"/>
            <a:ext cx="2103244" cy="1393251"/>
            <a:chOff x="-2858745" y="4416930"/>
            <a:chExt cx="2103244" cy="1393251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37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858745" y="4495651"/>
              <a:ext cx="2103244" cy="131453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-2023154" y="4416930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p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3754685" y="4571031"/>
            <a:ext cx="2103244" cy="1366053"/>
            <a:chOff x="-2858745" y="4444128"/>
            <a:chExt cx="2103244" cy="136605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37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858745" y="4495651"/>
              <a:ext cx="2103244" cy="131453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-2076025" y="4444128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q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430299" y="5089654"/>
            <a:ext cx="2103302" cy="1319184"/>
            <a:chOff x="12181394" y="3229716"/>
            <a:chExt cx="2103302" cy="1319184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181394" y="3238146"/>
              <a:ext cx="2103302" cy="1310754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12734161" y="3229716"/>
              <a:ext cx="6928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30665" y="3574392"/>
            <a:ext cx="2103302" cy="1337547"/>
            <a:chOff x="12658948" y="4599537"/>
            <a:chExt cx="2103302" cy="133754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58948" y="4626330"/>
              <a:ext cx="2103302" cy="1310754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13283295" y="4599537"/>
              <a:ext cx="7088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p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725267" y="3982806"/>
            <a:ext cx="2103302" cy="1310754"/>
            <a:chOff x="12181394" y="3238146"/>
            <a:chExt cx="2103302" cy="1310754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181394" y="3238146"/>
              <a:ext cx="2103302" cy="1310754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2886561" y="3267191"/>
              <a:ext cx="6399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641185" y="1459023"/>
            <a:ext cx="3115104" cy="3205091"/>
            <a:chOff x="6838759" y="-530989"/>
            <a:chExt cx="4829502" cy="528739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6" b="88441" l="9888" r="958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759" y="-530989"/>
              <a:ext cx="4829502" cy="4550046"/>
            </a:xfrm>
            <a:prstGeom prst="rect">
              <a:avLst/>
            </a:prstGeom>
          </p:spPr>
        </p:pic>
        <p:sp>
          <p:nvSpPr>
            <p:cNvPr id="88" name="Freeform 87"/>
            <p:cNvSpPr/>
            <p:nvPr/>
          </p:nvSpPr>
          <p:spPr>
            <a:xfrm>
              <a:off x="8332631" y="3030639"/>
              <a:ext cx="206062" cy="1725769"/>
            </a:xfrm>
            <a:custGeom>
              <a:avLst/>
              <a:gdLst>
                <a:gd name="connsiteX0" fmla="*/ 0 w 206062"/>
                <a:gd name="connsiteY0" fmla="*/ 0 h 1725769"/>
                <a:gd name="connsiteX1" fmla="*/ 12879 w 206062"/>
                <a:gd name="connsiteY1" fmla="*/ 128789 h 1725769"/>
                <a:gd name="connsiteX2" fmla="*/ 25758 w 206062"/>
                <a:gd name="connsiteY2" fmla="*/ 180304 h 1725769"/>
                <a:gd name="connsiteX3" fmla="*/ 51516 w 206062"/>
                <a:gd name="connsiteY3" fmla="*/ 1017431 h 1725769"/>
                <a:gd name="connsiteX4" fmla="*/ 64395 w 206062"/>
                <a:gd name="connsiteY4" fmla="*/ 1622738 h 1725769"/>
                <a:gd name="connsiteX5" fmla="*/ 115910 w 206062"/>
                <a:gd name="connsiteY5" fmla="*/ 1725769 h 1725769"/>
                <a:gd name="connsiteX6" fmla="*/ 180304 w 206062"/>
                <a:gd name="connsiteY6" fmla="*/ 1661374 h 1725769"/>
                <a:gd name="connsiteX7" fmla="*/ 206062 w 206062"/>
                <a:gd name="connsiteY7" fmla="*/ 1584101 h 1725769"/>
                <a:gd name="connsiteX8" fmla="*/ 206062 w 206062"/>
                <a:gd name="connsiteY8" fmla="*/ 1596980 h 172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062" h="1725769">
                  <a:moveTo>
                    <a:pt x="0" y="0"/>
                  </a:moveTo>
                  <a:cubicBezTo>
                    <a:pt x="4293" y="42930"/>
                    <a:pt x="6777" y="86079"/>
                    <a:pt x="12879" y="128789"/>
                  </a:cubicBezTo>
                  <a:cubicBezTo>
                    <a:pt x="15382" y="146311"/>
                    <a:pt x="25222" y="162612"/>
                    <a:pt x="25758" y="180304"/>
                  </a:cubicBezTo>
                  <a:cubicBezTo>
                    <a:pt x="51517" y="1030352"/>
                    <a:pt x="-46188" y="724319"/>
                    <a:pt x="51516" y="1017431"/>
                  </a:cubicBezTo>
                  <a:cubicBezTo>
                    <a:pt x="55809" y="1219200"/>
                    <a:pt x="56926" y="1421062"/>
                    <a:pt x="64395" y="1622738"/>
                  </a:cubicBezTo>
                  <a:cubicBezTo>
                    <a:pt x="68095" y="1722630"/>
                    <a:pt x="53438" y="1704945"/>
                    <a:pt x="115910" y="1725769"/>
                  </a:cubicBezTo>
                  <a:cubicBezTo>
                    <a:pt x="151159" y="1702270"/>
                    <a:pt x="162228" y="1702046"/>
                    <a:pt x="180304" y="1661374"/>
                  </a:cubicBezTo>
                  <a:cubicBezTo>
                    <a:pt x="191331" y="1636563"/>
                    <a:pt x="206062" y="1556950"/>
                    <a:pt x="206062" y="1584101"/>
                  </a:cubicBezTo>
                  <a:lnTo>
                    <a:pt x="206062" y="159698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9288733" y="1203386"/>
            <a:ext cx="3556876" cy="2747044"/>
            <a:chOff x="9085586" y="791570"/>
            <a:chExt cx="3556876" cy="274704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541" l="42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586" y="1095357"/>
              <a:ext cx="3556876" cy="2443257"/>
            </a:xfrm>
            <a:prstGeom prst="rect">
              <a:avLst/>
            </a:prstGeom>
          </p:spPr>
        </p:pic>
        <p:sp>
          <p:nvSpPr>
            <p:cNvPr id="91" name="Freeform 90"/>
            <p:cNvSpPr/>
            <p:nvPr/>
          </p:nvSpPr>
          <p:spPr>
            <a:xfrm>
              <a:off x="10481481" y="791570"/>
              <a:ext cx="1678674" cy="1282890"/>
            </a:xfrm>
            <a:custGeom>
              <a:avLst/>
              <a:gdLst>
                <a:gd name="connsiteX0" fmla="*/ 1624083 w 1678674"/>
                <a:gd name="connsiteY0" fmla="*/ 1282890 h 1282890"/>
                <a:gd name="connsiteX1" fmla="*/ 1678674 w 1678674"/>
                <a:gd name="connsiteY1" fmla="*/ 1173708 h 1282890"/>
                <a:gd name="connsiteX2" fmla="*/ 1665026 w 1678674"/>
                <a:gd name="connsiteY2" fmla="*/ 887105 h 1282890"/>
                <a:gd name="connsiteX3" fmla="*/ 1624083 w 1678674"/>
                <a:gd name="connsiteY3" fmla="*/ 805218 h 1282890"/>
                <a:gd name="connsiteX4" fmla="*/ 1542197 w 1678674"/>
                <a:gd name="connsiteY4" fmla="*/ 668740 h 1282890"/>
                <a:gd name="connsiteX5" fmla="*/ 1487606 w 1678674"/>
                <a:gd name="connsiteY5" fmla="*/ 586854 h 1282890"/>
                <a:gd name="connsiteX6" fmla="*/ 1460310 w 1678674"/>
                <a:gd name="connsiteY6" fmla="*/ 545911 h 1282890"/>
                <a:gd name="connsiteX7" fmla="*/ 1419367 w 1678674"/>
                <a:gd name="connsiteY7" fmla="*/ 504967 h 1282890"/>
                <a:gd name="connsiteX8" fmla="*/ 1392071 w 1678674"/>
                <a:gd name="connsiteY8" fmla="*/ 464024 h 1282890"/>
                <a:gd name="connsiteX9" fmla="*/ 1351128 w 1678674"/>
                <a:gd name="connsiteY9" fmla="*/ 436729 h 1282890"/>
                <a:gd name="connsiteX10" fmla="*/ 1310185 w 1678674"/>
                <a:gd name="connsiteY10" fmla="*/ 395785 h 1282890"/>
                <a:gd name="connsiteX11" fmla="*/ 1228298 w 1678674"/>
                <a:gd name="connsiteY11" fmla="*/ 341194 h 1282890"/>
                <a:gd name="connsiteX12" fmla="*/ 1146412 w 1678674"/>
                <a:gd name="connsiteY12" fmla="*/ 286603 h 1282890"/>
                <a:gd name="connsiteX13" fmla="*/ 1009934 w 1678674"/>
                <a:gd name="connsiteY13" fmla="*/ 218364 h 1282890"/>
                <a:gd name="connsiteX14" fmla="*/ 928047 w 1678674"/>
                <a:gd name="connsiteY14" fmla="*/ 163773 h 1282890"/>
                <a:gd name="connsiteX15" fmla="*/ 832513 w 1678674"/>
                <a:gd name="connsiteY15" fmla="*/ 136478 h 1282890"/>
                <a:gd name="connsiteX16" fmla="*/ 696035 w 1678674"/>
                <a:gd name="connsiteY16" fmla="*/ 81887 h 1282890"/>
                <a:gd name="connsiteX17" fmla="*/ 655092 w 1678674"/>
                <a:gd name="connsiteY17" fmla="*/ 68239 h 1282890"/>
                <a:gd name="connsiteX18" fmla="*/ 614149 w 1678674"/>
                <a:gd name="connsiteY18" fmla="*/ 54591 h 1282890"/>
                <a:gd name="connsiteX19" fmla="*/ 464023 w 1678674"/>
                <a:gd name="connsiteY19" fmla="*/ 27296 h 1282890"/>
                <a:gd name="connsiteX20" fmla="*/ 423080 w 1678674"/>
                <a:gd name="connsiteY20" fmla="*/ 13648 h 1282890"/>
                <a:gd name="connsiteX21" fmla="*/ 382137 w 1678674"/>
                <a:gd name="connsiteY21" fmla="*/ 27296 h 1282890"/>
                <a:gd name="connsiteX22" fmla="*/ 245659 w 1678674"/>
                <a:gd name="connsiteY22" fmla="*/ 0 h 1282890"/>
                <a:gd name="connsiteX23" fmla="*/ 0 w 1678674"/>
                <a:gd name="connsiteY23" fmla="*/ 0 h 12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8674" h="1282890">
                  <a:moveTo>
                    <a:pt x="1624083" y="1282890"/>
                  </a:moveTo>
                  <a:cubicBezTo>
                    <a:pt x="1631794" y="1270039"/>
                    <a:pt x="1678674" y="1203088"/>
                    <a:pt x="1678674" y="1173708"/>
                  </a:cubicBezTo>
                  <a:cubicBezTo>
                    <a:pt x="1678674" y="1078065"/>
                    <a:pt x="1672969" y="982417"/>
                    <a:pt x="1665026" y="887105"/>
                  </a:cubicBezTo>
                  <a:cubicBezTo>
                    <a:pt x="1661974" y="850482"/>
                    <a:pt x="1641365" y="835462"/>
                    <a:pt x="1624083" y="805218"/>
                  </a:cubicBezTo>
                  <a:cubicBezTo>
                    <a:pt x="1540147" y="658331"/>
                    <a:pt x="1675748" y="869066"/>
                    <a:pt x="1542197" y="668740"/>
                  </a:cubicBezTo>
                  <a:lnTo>
                    <a:pt x="1487606" y="586854"/>
                  </a:lnTo>
                  <a:cubicBezTo>
                    <a:pt x="1478507" y="573206"/>
                    <a:pt x="1471908" y="557510"/>
                    <a:pt x="1460310" y="545911"/>
                  </a:cubicBezTo>
                  <a:cubicBezTo>
                    <a:pt x="1446662" y="532263"/>
                    <a:pt x="1431723" y="519794"/>
                    <a:pt x="1419367" y="504967"/>
                  </a:cubicBezTo>
                  <a:cubicBezTo>
                    <a:pt x="1408866" y="492366"/>
                    <a:pt x="1403669" y="475622"/>
                    <a:pt x="1392071" y="464024"/>
                  </a:cubicBezTo>
                  <a:cubicBezTo>
                    <a:pt x="1380473" y="452426"/>
                    <a:pt x="1363729" y="447230"/>
                    <a:pt x="1351128" y="436729"/>
                  </a:cubicBezTo>
                  <a:cubicBezTo>
                    <a:pt x="1336301" y="424373"/>
                    <a:pt x="1325420" y="407635"/>
                    <a:pt x="1310185" y="395785"/>
                  </a:cubicBezTo>
                  <a:cubicBezTo>
                    <a:pt x="1284290" y="375644"/>
                    <a:pt x="1251495" y="364391"/>
                    <a:pt x="1228298" y="341194"/>
                  </a:cubicBezTo>
                  <a:cubicBezTo>
                    <a:pt x="1137436" y="250332"/>
                    <a:pt x="1235291" y="335980"/>
                    <a:pt x="1146412" y="286603"/>
                  </a:cubicBezTo>
                  <a:cubicBezTo>
                    <a:pt x="1013467" y="212745"/>
                    <a:pt x="1116621" y="245036"/>
                    <a:pt x="1009934" y="218364"/>
                  </a:cubicBezTo>
                  <a:cubicBezTo>
                    <a:pt x="982638" y="200167"/>
                    <a:pt x="959873" y="171729"/>
                    <a:pt x="928047" y="163773"/>
                  </a:cubicBezTo>
                  <a:cubicBezTo>
                    <a:pt x="900340" y="156847"/>
                    <a:pt x="859927" y="148227"/>
                    <a:pt x="832513" y="136478"/>
                  </a:cubicBezTo>
                  <a:cubicBezTo>
                    <a:pt x="691947" y="76234"/>
                    <a:pt x="882416" y="144014"/>
                    <a:pt x="696035" y="81887"/>
                  </a:cubicBezTo>
                  <a:lnTo>
                    <a:pt x="655092" y="68239"/>
                  </a:lnTo>
                  <a:cubicBezTo>
                    <a:pt x="641444" y="63690"/>
                    <a:pt x="628339" y="56956"/>
                    <a:pt x="614149" y="54591"/>
                  </a:cubicBezTo>
                  <a:cubicBezTo>
                    <a:pt x="577661" y="48510"/>
                    <a:pt x="502160" y="36830"/>
                    <a:pt x="464023" y="27296"/>
                  </a:cubicBezTo>
                  <a:cubicBezTo>
                    <a:pt x="450067" y="23807"/>
                    <a:pt x="436728" y="18197"/>
                    <a:pt x="423080" y="13648"/>
                  </a:cubicBezTo>
                  <a:cubicBezTo>
                    <a:pt x="409432" y="18197"/>
                    <a:pt x="396481" y="28399"/>
                    <a:pt x="382137" y="27296"/>
                  </a:cubicBezTo>
                  <a:cubicBezTo>
                    <a:pt x="335880" y="23738"/>
                    <a:pt x="292053" y="0"/>
                    <a:pt x="245659" y="0"/>
                  </a:cubicBezTo>
                  <a:lnTo>
                    <a:pt x="0" y="0"/>
                  </a:lnTo>
                </a:path>
              </a:pathLst>
            </a:custGeom>
            <a:no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 flipH="1">
            <a:off x="8695272" y="394445"/>
            <a:ext cx="2103302" cy="1386618"/>
            <a:chOff x="12658948" y="4550466"/>
            <a:chExt cx="2103302" cy="1386618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58948" y="4626330"/>
              <a:ext cx="2103302" cy="1310754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3232002" y="4550466"/>
              <a:ext cx="7088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.VnAvant" panose="020B7200000000000000" pitchFamily="34" charset="0"/>
                </a:rPr>
                <a:t>p</a:t>
              </a:r>
            </a:p>
          </p:txBody>
        </p:sp>
      </p:grpSp>
      <p:pic>
        <p:nvPicPr>
          <p:cNvPr id="45" name="Kids and Children Background Music  - Happy Instrumental for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3239" y="5738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2946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19 -0.003 L 1.25338 -0.00601 " pathEditMode="relative" rAng="0" ptsTypes="AA">
                                      <p:cBhvr>
                                        <p:cTn id="17" dur="1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03" y="-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5 0.04583 L 1.2556 0.04375 " pathEditMode="relative" rAng="0" ptsTypes="AA">
                                      <p:cBhvr>
                                        <p:cTn id="19" dur="9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66" y="-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15 0.04584 L 1.25559 0.04375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66" y="-1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1.28138 -0.01921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3" y="-97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23984 -0.04143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92" y="-208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6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1.23985 -0.04143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92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220C70-B813-4A7F-B750-BF7F11CC5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13AF4F-D1C0-49D1-8126-84245C5B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594" y="30515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vi-VN" sz="32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0617C2-78C5-4AF0-8D8C-80A8B82758B8}"/>
              </a:ext>
            </a:extLst>
          </p:cNvPr>
          <p:cNvSpPr/>
          <p:nvPr/>
        </p:nvSpPr>
        <p:spPr>
          <a:xfrm>
            <a:off x="1861620" y="1184653"/>
            <a:ext cx="8328073" cy="1926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/>
              <a:t>Kiến thức:</a:t>
            </a:r>
          </a:p>
          <a:p>
            <a:r>
              <a:rPr lang="en-US"/>
              <a:t>-   Trẻ nhận biết, biết cách phát âm, tên gọi chữ cái p-q</a:t>
            </a:r>
          </a:p>
          <a:p>
            <a:r>
              <a:rPr lang="en-US"/>
              <a:t>-   Trẻ biết cấu tạo chữ cái p-q: Chữ p gồm 1 nét thẳng ở bên trái và 1 nét cong tròn    khép kín ở bên phải nét thăng, chữ q gồm có 1 nét cong tròn khép kín ở bên trái và 1 nét thẳng ở bên phải nét cong tròn khép kín.</a:t>
            </a:r>
          </a:p>
          <a:p>
            <a:r>
              <a:rPr lang="en-US"/>
              <a:t>-    Trẻ nhận ra chữa cái p-q trong từ trọn vẹn, trong cuộc sống hàng ngày.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4407D-85D2-42FE-A6DD-A8657EB650BB}"/>
              </a:ext>
            </a:extLst>
          </p:cNvPr>
          <p:cNvSpPr/>
          <p:nvPr/>
        </p:nvSpPr>
        <p:spPr>
          <a:xfrm>
            <a:off x="1861620" y="3200814"/>
            <a:ext cx="8328073" cy="12968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2. Kỹ năng:</a:t>
            </a:r>
          </a:p>
          <a:p>
            <a:pPr marL="285750" indent="-285750">
              <a:buFontTx/>
              <a:buChar char="-"/>
            </a:pPr>
            <a:r>
              <a:rPr lang="en-US"/>
              <a:t>Rèn trẻ kỹ năng nhận biết, phân biệt chữ p và q</a:t>
            </a:r>
          </a:p>
          <a:p>
            <a:pPr marL="285750" indent="-285750">
              <a:buFontTx/>
              <a:buChar char="-"/>
            </a:pPr>
            <a:r>
              <a:rPr lang="en-US"/>
              <a:t>Phát triển ngôn ngữ mạch lạc.</a:t>
            </a:r>
          </a:p>
          <a:p>
            <a:r>
              <a:rPr lang="en-US"/>
              <a:t>-    Rèn kỹ năng sử dụng máy tính đơn giản.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1C18B6-27F5-4538-B6D3-579EB8B0D474}"/>
              </a:ext>
            </a:extLst>
          </p:cNvPr>
          <p:cNvSpPr/>
          <p:nvPr/>
        </p:nvSpPr>
        <p:spPr>
          <a:xfrm>
            <a:off x="1861622" y="4587008"/>
            <a:ext cx="8328073" cy="11505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3. Thái độ:</a:t>
            </a:r>
          </a:p>
          <a:p>
            <a:r>
              <a:rPr lang="en-US"/>
              <a:t>-   Trẻ tự tin, hứng thú tích cực tham gia hoạt động.</a:t>
            </a:r>
          </a:p>
          <a:p>
            <a:r>
              <a:rPr lang="en-US"/>
              <a:t>-   Trẻ tôn trọng và tuân thủ luật chơi.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42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53BF-9209-490B-8637-FEF01A2A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8EF57-158C-46FF-BBAC-3468A4B19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2E68B-6B1C-4BE1-A5ED-83FE82E5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6A2971-6093-4C07-8F22-97B4540D03B6}"/>
              </a:ext>
            </a:extLst>
          </p:cNvPr>
          <p:cNvGrpSpPr/>
          <p:nvPr/>
        </p:nvGrpSpPr>
        <p:grpSpPr>
          <a:xfrm>
            <a:off x="2230008" y="409100"/>
            <a:ext cx="7731983" cy="1281588"/>
            <a:chOff x="3655814" y="261194"/>
            <a:chExt cx="3203971" cy="12815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5E892C-C2DE-4300-9CF8-71F5AC60A6E3}"/>
                </a:ext>
              </a:extLst>
            </p:cNvPr>
            <p:cNvSpPr/>
            <p:nvPr/>
          </p:nvSpPr>
          <p:spPr>
            <a:xfrm>
              <a:off x="3655814" y="261194"/>
              <a:ext cx="3203971" cy="1281588"/>
            </a:xfrm>
            <a:prstGeom prst="rect">
              <a:avLst/>
            </a:prstGeom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FFB69B-89C9-4442-8ED1-747835408554}"/>
                </a:ext>
              </a:extLst>
            </p:cNvPr>
            <p:cNvSpPr txBox="1"/>
            <p:nvPr/>
          </p:nvSpPr>
          <p:spPr>
            <a:xfrm>
              <a:off x="3655814" y="261194"/>
              <a:ext cx="3203971" cy="12815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496" tIns="235712" rIns="412496" bIns="235712" numCol="1" spcCol="1270" anchor="ctr" anchorCtr="0">
              <a:noAutofit/>
            </a:bodyPr>
            <a:lstStyle/>
            <a:p>
              <a:pPr marL="0" lvl="0" indent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kern="1200"/>
                <a:t>TIẾN TRÌNH BÀI DẠY</a:t>
              </a:r>
              <a:endParaRPr lang="vi-VN" sz="44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E97DCE-2A08-4ABF-BD8E-D48B1145AD29}"/>
              </a:ext>
            </a:extLst>
          </p:cNvPr>
          <p:cNvGrpSpPr/>
          <p:nvPr/>
        </p:nvGrpSpPr>
        <p:grpSpPr>
          <a:xfrm>
            <a:off x="782983" y="2777922"/>
            <a:ext cx="2882146" cy="831102"/>
            <a:chOff x="0" y="0"/>
            <a:chExt cx="2882146" cy="8311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379EEA-6C81-41A1-80BE-8CAEA4CEE3DD}"/>
                </a:ext>
              </a:extLst>
            </p:cNvPr>
            <p:cNvSpPr/>
            <p:nvPr/>
          </p:nvSpPr>
          <p:spPr>
            <a:xfrm>
              <a:off x="0" y="0"/>
              <a:ext cx="2882146" cy="831102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EEFE09-7E38-4772-88B0-6A32155B62A8}"/>
                </a:ext>
              </a:extLst>
            </p:cNvPr>
            <p:cNvSpPr txBox="1"/>
            <p:nvPr/>
          </p:nvSpPr>
          <p:spPr>
            <a:xfrm>
              <a:off x="0" y="0"/>
              <a:ext cx="2882146" cy="83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Gây hứng thú</a:t>
              </a:r>
              <a:endParaRPr lang="vi-VN" sz="24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E55764-EA03-4119-9265-58A23B16915B}"/>
              </a:ext>
            </a:extLst>
          </p:cNvPr>
          <p:cNvGrpSpPr/>
          <p:nvPr/>
        </p:nvGrpSpPr>
        <p:grpSpPr>
          <a:xfrm>
            <a:off x="782983" y="3609024"/>
            <a:ext cx="2882146" cy="2904381"/>
            <a:chOff x="2956" y="877189"/>
            <a:chExt cx="2882146" cy="29043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720947-5C3A-4366-80DB-903158C2A69C}"/>
                </a:ext>
              </a:extLst>
            </p:cNvPr>
            <p:cNvSpPr/>
            <p:nvPr/>
          </p:nvSpPr>
          <p:spPr>
            <a:xfrm>
              <a:off x="2956" y="877189"/>
              <a:ext cx="2882146" cy="2904381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143F53-8664-4B8B-94BB-A2F8013A5931}"/>
                </a:ext>
              </a:extLst>
            </p:cNvPr>
            <p:cNvSpPr txBox="1"/>
            <p:nvPr/>
          </p:nvSpPr>
          <p:spPr>
            <a:xfrm>
              <a:off x="2956" y="877189"/>
              <a:ext cx="2882146" cy="2904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/>
                <a:t> </a:t>
              </a:r>
              <a:r>
                <a:rPr lang="en-US" sz="19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 bài: Bé học chữ cái.</a:t>
              </a:r>
              <a:endParaRPr lang="vi-VN" sz="19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44756E-0C02-4C14-9739-2DC8F73340A6}"/>
              </a:ext>
            </a:extLst>
          </p:cNvPr>
          <p:cNvGrpSpPr/>
          <p:nvPr/>
        </p:nvGrpSpPr>
        <p:grpSpPr>
          <a:xfrm>
            <a:off x="7163999" y="2734084"/>
            <a:ext cx="2882146" cy="831102"/>
            <a:chOff x="6574248" y="46087"/>
            <a:chExt cx="2882146" cy="8311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E304E8-E958-457E-B148-78089ABB456B}"/>
                </a:ext>
              </a:extLst>
            </p:cNvPr>
            <p:cNvSpPr/>
            <p:nvPr/>
          </p:nvSpPr>
          <p:spPr>
            <a:xfrm>
              <a:off x="6574248" y="46087"/>
              <a:ext cx="2882146" cy="831102"/>
            </a:xfrm>
            <a:prstGeom prst="rect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4DAE5A-BFFD-477B-9EA6-2A7D2FC5BC99}"/>
                </a:ext>
              </a:extLst>
            </p:cNvPr>
            <p:cNvSpPr txBox="1"/>
            <p:nvPr/>
          </p:nvSpPr>
          <p:spPr>
            <a:xfrm>
              <a:off x="6574248" y="46087"/>
              <a:ext cx="2882146" cy="83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Kết thúc</a:t>
              </a:r>
              <a:endParaRPr lang="vi-VN" sz="24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EE6A5A-5E68-4405-BEAB-8440E6161752}"/>
              </a:ext>
            </a:extLst>
          </p:cNvPr>
          <p:cNvGrpSpPr/>
          <p:nvPr/>
        </p:nvGrpSpPr>
        <p:grpSpPr>
          <a:xfrm>
            <a:off x="7163999" y="3588494"/>
            <a:ext cx="2882146" cy="2904381"/>
            <a:chOff x="6574248" y="877189"/>
            <a:chExt cx="2882146" cy="290438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C227F1-EEC6-48F9-854C-C540A0BC98D4}"/>
                </a:ext>
              </a:extLst>
            </p:cNvPr>
            <p:cNvSpPr/>
            <p:nvPr/>
          </p:nvSpPr>
          <p:spPr>
            <a:xfrm>
              <a:off x="6574248" y="877189"/>
              <a:ext cx="2882146" cy="2904381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59EDB1-FF71-46A4-A35A-2724563D6EF5}"/>
                </a:ext>
              </a:extLst>
            </p:cNvPr>
            <p:cNvSpPr txBox="1"/>
            <p:nvPr/>
          </p:nvSpPr>
          <p:spPr>
            <a:xfrm>
              <a:off x="6574248" y="877189"/>
              <a:ext cx="2882146" cy="2904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vi-VN" sz="1900" kern="1200"/>
            </a:p>
            <a:p>
              <a:pPr marL="171450" lvl="1" indent="-17145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 dặn dò tổng kết bài học.</a:t>
              </a:r>
              <a:endParaRPr lang="vi-VN" sz="19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759BB5-29C4-47A3-B26B-A4549E6392D9}"/>
              </a:ext>
            </a:extLst>
          </p:cNvPr>
          <p:cNvGrpSpPr/>
          <p:nvPr/>
        </p:nvGrpSpPr>
        <p:grpSpPr>
          <a:xfrm>
            <a:off x="3904216" y="2750298"/>
            <a:ext cx="2965073" cy="858726"/>
            <a:chOff x="3205675" y="46087"/>
            <a:chExt cx="2965073" cy="85872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B1986B-F028-4E74-A2A0-3436F868759C}"/>
                </a:ext>
              </a:extLst>
            </p:cNvPr>
            <p:cNvSpPr/>
            <p:nvPr/>
          </p:nvSpPr>
          <p:spPr>
            <a:xfrm>
              <a:off x="3288602" y="46087"/>
              <a:ext cx="2882146" cy="831102"/>
            </a:xfrm>
            <a:prstGeom prst="rect">
              <a:avLst/>
            </a:prstGeom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72DE3B-DB0D-4410-BA7F-BD373C7DD5CD}"/>
                </a:ext>
              </a:extLst>
            </p:cNvPr>
            <p:cNvSpPr txBox="1"/>
            <p:nvPr/>
          </p:nvSpPr>
          <p:spPr>
            <a:xfrm>
              <a:off x="3205675" y="73711"/>
              <a:ext cx="2882146" cy="831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Phương pháp hình thức tổ chức </a:t>
              </a:r>
              <a:endParaRPr lang="vi-VN" sz="24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96339B-517A-4293-9FEE-6CB5A28D91AD}"/>
              </a:ext>
            </a:extLst>
          </p:cNvPr>
          <p:cNvGrpSpPr/>
          <p:nvPr/>
        </p:nvGrpSpPr>
        <p:grpSpPr>
          <a:xfrm>
            <a:off x="3990560" y="3579041"/>
            <a:ext cx="2930732" cy="2904382"/>
            <a:chOff x="3282085" y="-145490"/>
            <a:chExt cx="2930732" cy="290438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C2608D-BB71-448D-B85B-AA314A51EED8}"/>
                </a:ext>
              </a:extLst>
            </p:cNvPr>
            <p:cNvSpPr/>
            <p:nvPr/>
          </p:nvSpPr>
          <p:spPr>
            <a:xfrm>
              <a:off x="3282085" y="-145489"/>
              <a:ext cx="2882146" cy="2904381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lnRef>
            <a:fillRef idx="1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65C4E3-3C07-467F-BEBE-A3F15DC024A5}"/>
                </a:ext>
              </a:extLst>
            </p:cNvPr>
            <p:cNvSpPr txBox="1"/>
            <p:nvPr/>
          </p:nvSpPr>
          <p:spPr>
            <a:xfrm>
              <a:off x="3330671" y="-145490"/>
              <a:ext cx="2882146" cy="2904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Hoạt động 1: Làm quen chữ p</a:t>
              </a:r>
              <a:endParaRPr lang="vi-VN" sz="19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Hoạt động 2: Làm quen chữ q</a:t>
              </a:r>
              <a:endParaRPr lang="vi-VN" sz="19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Hoạt động 3: So sánh cấu tạo 2 chữ cái p-q và ứng dụng của chữ cái p-q.</a:t>
              </a:r>
              <a:endParaRPr lang="vi-VN" sz="19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Hoạt động 4: Trò chơi củng cố.</a:t>
              </a:r>
              <a:endParaRPr lang="vi-VN" sz="1900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95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886A-A9B4-4DB9-BD59-F13204CF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30AC26-8F27-4C63-A39E-9A4E93140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90321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E5A815-10AC-45E8-B918-AC618D09D81B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nhanh – đoán 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9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">
            <a:extLst>
              <a:ext uri="{FF2B5EF4-FFF2-40B4-BE49-F238E27FC236}">
                <a16:creationId xmlns:a16="http://schemas.microsoft.com/office/drawing/2014/main" id="{4290CE81-2F74-4B61-87D7-4F10D1A1A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32" y="3558262"/>
            <a:ext cx="2565326" cy="259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ngang">
            <a:extLst>
              <a:ext uri="{FF2B5EF4-FFF2-40B4-BE49-F238E27FC236}">
                <a16:creationId xmlns:a16="http://schemas.microsoft.com/office/drawing/2014/main" id="{E83BFBA4-552E-4AC4-B980-6A7180C0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74" y="5333649"/>
            <a:ext cx="1981285" cy="5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D5835A-E638-4498-86AB-F39EF2592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21" y="258370"/>
            <a:ext cx="571850" cy="3876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75747-BB06-47A2-923E-39C1D6DBA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905" y="3322685"/>
            <a:ext cx="2752023" cy="283038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F410132-0F82-4C47-B606-118DE01CD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44" b="65755" l="44290" r="52782">
                        <a14:foregroundMark x1="45461" y1="48958" x2="45461" y2="48958"/>
                        <a14:foregroundMark x1="45095" y1="50651" x2="45095" y2="50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6" t="40417" r="47174" b="34583"/>
          <a:stretch/>
        </p:blipFill>
        <p:spPr bwMode="auto">
          <a:xfrm>
            <a:off x="9906345" y="258370"/>
            <a:ext cx="1638300" cy="29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42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7956 0.005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233 -0.44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27F60A7E-F57D-4FAF-91DE-85FE1E090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20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565DB-AD1A-4F06-B061-6D5E54E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128" y="618548"/>
            <a:ext cx="10515600" cy="1325563"/>
          </a:xfrm>
        </p:spPr>
        <p:txBody>
          <a:bodyPr/>
          <a:lstStyle/>
          <a:p>
            <a:r>
              <a:rPr lang="vi-VN" b="1">
                <a:solidFill>
                  <a:srgbClr val="FF0000"/>
                </a:solidFill>
                <a:cs typeface="Times New Roman" panose="02020603050405020304" pitchFamily="18" charset="0"/>
              </a:rPr>
              <a:t>Làm quen chữ 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AC2C40-AB15-49E0-8CED-DBE54EDBEEF6}"/>
              </a:ext>
            </a:extLst>
          </p:cNvPr>
          <p:cNvSpPr txBox="1"/>
          <p:nvPr/>
        </p:nvSpPr>
        <p:spPr>
          <a:xfrm>
            <a:off x="1801091" y="5237018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b="1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F3C00FC-11DF-4B26-A15A-5A3E2105B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92" y="2403343"/>
            <a:ext cx="3048616" cy="44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7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E0C26-BB50-4507-8EB5-830257BBC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47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4633489" y="4390969"/>
            <a:ext cx="1253296" cy="126152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940884" y="898972"/>
            <a:ext cx="367221" cy="217535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6201640" y="1435580"/>
            <a:ext cx="953999" cy="95487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D4FED-5238-458D-9FE2-336C782EB0D3}"/>
              </a:ext>
            </a:extLst>
          </p:cNvPr>
          <p:cNvSpPr txBox="1"/>
          <p:nvPr/>
        </p:nvSpPr>
        <p:spPr>
          <a:xfrm>
            <a:off x="5273408" y="1725040"/>
            <a:ext cx="62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1.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A2FC28D-28EC-45D4-A78F-FA487F50ECCC}"/>
              </a:ext>
            </a:extLst>
          </p:cNvPr>
          <p:cNvSpPr/>
          <p:nvPr/>
        </p:nvSpPr>
        <p:spPr>
          <a:xfrm>
            <a:off x="2253735" y="170084"/>
            <a:ext cx="4424904" cy="967204"/>
          </a:xfrm>
          <a:prstGeom prst="cloud">
            <a:avLst/>
          </a:prstGeom>
          <a:solidFill>
            <a:srgbClr val="FED2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+mj-lt"/>
              </a:rPr>
              <a:t>Cấu tạo của chữ 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729643-F395-4529-8321-D1EF1BAB794A}"/>
              </a:ext>
            </a:extLst>
          </p:cNvPr>
          <p:cNvSpPr txBox="1"/>
          <p:nvPr/>
        </p:nvSpPr>
        <p:spPr>
          <a:xfrm>
            <a:off x="6096000" y="47681"/>
            <a:ext cx="2057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900" b="1">
                <a:solidFill>
                  <a:srgbClr val="00FF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o</a:t>
            </a:r>
            <a:endParaRPr lang="vi-VN" sz="19900" b="1">
              <a:solidFill>
                <a:srgbClr val="00FF0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2A4BCD-2771-418A-AC34-DB565565CA4E}"/>
              </a:ext>
            </a:extLst>
          </p:cNvPr>
          <p:cNvSpPr txBox="1"/>
          <p:nvPr/>
        </p:nvSpPr>
        <p:spPr>
          <a:xfrm>
            <a:off x="5933159" y="2646295"/>
            <a:ext cx="2057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900" b="1">
                <a:solidFill>
                  <a:srgbClr val="00FF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o</a:t>
            </a:r>
            <a:endParaRPr lang="vi-VN" sz="19900" b="1">
              <a:solidFill>
                <a:srgbClr val="00FF00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D124B47A-875E-459F-9985-ADCD13FBDEB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84" y="3726896"/>
            <a:ext cx="1562100" cy="221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2703C9-92C1-4ACB-92B4-A7861C5D3B2B}"/>
              </a:ext>
            </a:extLst>
          </p:cNvPr>
          <p:cNvSpPr txBox="1"/>
          <p:nvPr/>
        </p:nvSpPr>
        <p:spPr>
          <a:xfrm>
            <a:off x="5273408" y="3789273"/>
            <a:ext cx="51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.VnAvant" panose="020B7200000000000000" pitchFamily="34" charset="0"/>
              </a:rPr>
              <a:t>2.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264108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C8523D7-F4F7-4E08-ADD0-27CCD3604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668D325F-25CC-4E86-8EE0-E25267ED419A}"/>
              </a:ext>
            </a:extLst>
          </p:cNvPr>
          <p:cNvSpPr/>
          <p:nvPr/>
        </p:nvSpPr>
        <p:spPr>
          <a:xfrm>
            <a:off x="4013262" y="230188"/>
            <a:ext cx="4424904" cy="967204"/>
          </a:xfrm>
          <a:prstGeom prst="cloud">
            <a:avLst/>
          </a:prstGeom>
          <a:solidFill>
            <a:srgbClr val="FED2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+mj-lt"/>
              </a:rPr>
              <a:t>Cấu tạo của chữ 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2E4ECE-59E3-4ABF-B771-2085B430E867}"/>
              </a:ext>
            </a:extLst>
          </p:cNvPr>
          <p:cNvGrpSpPr/>
          <p:nvPr/>
        </p:nvGrpSpPr>
        <p:grpSpPr>
          <a:xfrm>
            <a:off x="5101365" y="2045612"/>
            <a:ext cx="2920417" cy="3037928"/>
            <a:chOff x="1537624" y="873319"/>
            <a:chExt cx="3629466" cy="3727937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46456A0-3F69-4C55-8179-B90A4E4DAB1F}"/>
                </a:ext>
              </a:extLst>
            </p:cNvPr>
            <p:cNvSpPr/>
            <p:nvPr/>
          </p:nvSpPr>
          <p:spPr>
            <a:xfrm>
              <a:off x="1537624" y="873319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AA79E77D-5051-4661-A0F4-FA2CF790DDE0}"/>
                </a:ext>
              </a:extLst>
            </p:cNvPr>
            <p:cNvSpPr/>
            <p:nvPr/>
          </p:nvSpPr>
          <p:spPr>
            <a:xfrm>
              <a:off x="2316257" y="1688796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F3D70BB-7911-4BC0-B68D-AC1E8A042138}"/>
              </a:ext>
            </a:extLst>
          </p:cNvPr>
          <p:cNvSpPr/>
          <p:nvPr/>
        </p:nvSpPr>
        <p:spPr>
          <a:xfrm>
            <a:off x="5101365" y="2045612"/>
            <a:ext cx="592853" cy="39938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82508F-4A52-494A-AB2F-CEAB996FB4F5}"/>
              </a:ext>
            </a:extLst>
          </p:cNvPr>
          <p:cNvGrpSpPr/>
          <p:nvPr/>
        </p:nvGrpSpPr>
        <p:grpSpPr>
          <a:xfrm>
            <a:off x="5107185" y="2032817"/>
            <a:ext cx="2968069" cy="3037928"/>
            <a:chOff x="2733151" y="2556976"/>
            <a:chExt cx="3629466" cy="3727937"/>
          </a:xfrm>
        </p:grpSpPr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E91D4E73-CC0B-4B85-9E03-FC26F08F5192}"/>
                </a:ext>
              </a:extLst>
            </p:cNvPr>
            <p:cNvSpPr/>
            <p:nvPr/>
          </p:nvSpPr>
          <p:spPr>
            <a:xfrm>
              <a:off x="2733151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2BB502E7-3D68-468B-B595-7381776B3C94}"/>
                </a:ext>
              </a:extLst>
            </p:cNvPr>
            <p:cNvSpPr/>
            <p:nvPr/>
          </p:nvSpPr>
          <p:spPr>
            <a:xfrm>
              <a:off x="3535457" y="337245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0540780-1C13-4915-9C4E-55601BE70619}"/>
              </a:ext>
            </a:extLst>
          </p:cNvPr>
          <p:cNvSpPr/>
          <p:nvPr/>
        </p:nvSpPr>
        <p:spPr>
          <a:xfrm>
            <a:off x="5101365" y="2045613"/>
            <a:ext cx="622435" cy="39938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DBC0928-5DCF-4EA7-AA63-54E1C2BCC6FC}"/>
              </a:ext>
            </a:extLst>
          </p:cNvPr>
          <p:cNvSpPr txBox="1">
            <a:spLocks/>
          </p:cNvSpPr>
          <p:nvPr/>
        </p:nvSpPr>
        <p:spPr>
          <a:xfrm>
            <a:off x="4274128" y="618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>
                <a:solidFill>
                  <a:srgbClr val="FF0000"/>
                </a:solidFill>
                <a:cs typeface="Times New Roman" panose="02020603050405020304" pitchFamily="18" charset="0"/>
              </a:rPr>
              <a:t>Làm quen chữ q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8AC50-58D6-4E7C-BF18-213273824921}"/>
              </a:ext>
            </a:extLst>
          </p:cNvPr>
          <p:cNvSpPr/>
          <p:nvPr/>
        </p:nvSpPr>
        <p:spPr>
          <a:xfrm>
            <a:off x="4819535" y="2562659"/>
            <a:ext cx="651164" cy="375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26E694-B412-40CA-8808-CD79F7A323F6}"/>
              </a:ext>
            </a:extLst>
          </p:cNvPr>
          <p:cNvGrpSpPr/>
          <p:nvPr/>
        </p:nvGrpSpPr>
        <p:grpSpPr>
          <a:xfrm>
            <a:off x="4819535" y="2562659"/>
            <a:ext cx="2687569" cy="2756312"/>
            <a:chOff x="4811153" y="1069146"/>
            <a:chExt cx="3629466" cy="3727937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071AF6B-23FE-4C02-A9A9-617DFB7B135F}"/>
                </a:ext>
              </a:extLst>
            </p:cNvPr>
            <p:cNvSpPr/>
            <p:nvPr/>
          </p:nvSpPr>
          <p:spPr>
            <a:xfrm>
              <a:off x="4811153" y="1069146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5E72324F-E280-4F95-B4CE-4236118AB7A6}"/>
                </a:ext>
              </a:extLst>
            </p:cNvPr>
            <p:cNvSpPr/>
            <p:nvPr/>
          </p:nvSpPr>
          <p:spPr>
            <a:xfrm>
              <a:off x="5589786" y="188462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16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6888 0.0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9A9B6D-95AC-48FA-8599-DA0CD64961C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351</Words>
  <Application>Microsoft Office PowerPoint</Application>
  <PresentationFormat>Widescreen</PresentationFormat>
  <Paragraphs>68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MingLiU-ExtB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MỤC ĐÍCH YÊU CẦU:</vt:lpstr>
      <vt:lpstr>PowerPoint Presentation</vt:lpstr>
      <vt:lpstr>PowerPoint Presentation</vt:lpstr>
      <vt:lpstr>PowerPoint Presentation</vt:lpstr>
      <vt:lpstr>Làm quen chữ 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 Đọc vè đố chữ</vt:lpstr>
      <vt:lpstr>Trò chơi 2 Câu cá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Toan Luong</cp:lastModifiedBy>
  <cp:revision>185</cp:revision>
  <dcterms:created xsi:type="dcterms:W3CDTF">2018-01-20T02:02:26Z</dcterms:created>
  <dcterms:modified xsi:type="dcterms:W3CDTF">2022-12-02T04:10:50Z</dcterms:modified>
</cp:coreProperties>
</file>