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" y="-10886"/>
            <a:ext cx="9116291" cy="6858000"/>
            <a:chOff x="0" y="-10886"/>
            <a:chExt cx="9116291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4" t="3637" r="13659"/>
            <a:stretch/>
          </p:blipFill>
          <p:spPr>
            <a:xfrm>
              <a:off x="0" y="-10886"/>
              <a:ext cx="9116291" cy="6858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95400" y="457200"/>
              <a:ext cx="6705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945" y="282575"/>
            <a:ext cx="7772400" cy="11652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1400" b="1" dirty="0" smtClean="0">
                <a:solidFill>
                  <a:srgbClr val="002060"/>
                </a:solidFill>
                <a:latin typeface=".VnAvantH" pitchFamily="34" charset="0"/>
              </a:rPr>
              <a:t/>
            </a:r>
            <a:br>
              <a:rPr lang="en-US" sz="1400" b="1" dirty="0" smtClean="0">
                <a:solidFill>
                  <a:srgbClr val="002060"/>
                </a:solidFill>
                <a:latin typeface=".VnAvantH" pitchFamily="34" charset="0"/>
              </a:rPr>
            </a:b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3600"/>
            <a:ext cx="7529945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NGÔN NGỮ</a:t>
            </a:r>
          </a:p>
          <a:p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h, k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5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9753" y="3962400"/>
            <a:ext cx="6705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25-30phút</a:t>
            </a:r>
          </a:p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15240"/>
            <a:ext cx="9128760" cy="68496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rgbClr val="0070C0"/>
                </a:solidFill>
              </a:rPr>
              <a:t>Trò</a:t>
            </a:r>
            <a:r>
              <a:rPr lang="en-US" sz="8000" b="1" i="1" dirty="0" smtClean="0">
                <a:solidFill>
                  <a:srgbClr val="0070C0"/>
                </a:solidFill>
              </a:rPr>
              <a:t> </a:t>
            </a:r>
            <a:r>
              <a:rPr lang="en-US" sz="8000" b="1" i="1" dirty="0" err="1" smtClean="0">
                <a:solidFill>
                  <a:srgbClr val="0070C0"/>
                </a:solidFill>
              </a:rPr>
              <a:t>chơi</a:t>
            </a:r>
            <a:r>
              <a:rPr lang="en-US" sz="8000" b="1" i="1" dirty="0" smtClean="0">
                <a:solidFill>
                  <a:srgbClr val="0070C0"/>
                </a:solidFill>
              </a:rPr>
              <a:t>:</a:t>
            </a:r>
            <a:br>
              <a:rPr lang="en-US" sz="8000" b="1" i="1" dirty="0" smtClean="0">
                <a:solidFill>
                  <a:srgbClr val="0070C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Thi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xem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đội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br>
              <a:rPr lang="en-US" sz="8000" b="1" dirty="0" smtClean="0">
                <a:solidFill>
                  <a:srgbClr val="FF0000"/>
                </a:solidFill>
              </a:rPr>
            </a:br>
            <a:r>
              <a:rPr lang="en-US" sz="8000" b="1" dirty="0" err="1" smtClean="0">
                <a:solidFill>
                  <a:srgbClr val="FF0000"/>
                </a:solidFill>
              </a:rPr>
              <a:t>nào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nhanh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5" name="NhacTapAerobic-V.A-31711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ChauYeuCoChuCongNhanBeat-V.A-38442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3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98" y="990600"/>
            <a:ext cx="5646403" cy="4267200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471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.VnAvant" pitchFamily="34" charset="0"/>
              </a:rPr>
              <a:t>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043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a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7586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7800" y="519684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.VnAvant" pitchFamily="34" charset="0"/>
              </a:rPr>
              <a:t>Ü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5715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.VnAvant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187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0209 -0.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60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423672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3000"/>
            <a:ext cx="5943600" cy="381000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631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k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604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i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942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5200" y="490728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n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291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5770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r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865370" y="492252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itchFamily="34" charset="0"/>
              </a:rPr>
              <a:t>ó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c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98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s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38900" y="4937760"/>
            <a:ext cx="571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.VnAvant" pitchFamily="34" charset="0"/>
              </a:rPr>
              <a:t>u</a:t>
            </a:r>
            <a:endParaRPr lang="en-US" sz="6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0382 -0.6988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524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36728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42824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42976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8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7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520" y="838200"/>
            <a:ext cx="3886200" cy="4572000"/>
          </a:xfrm>
        </p:spPr>
        <p:txBody>
          <a:bodyPr>
            <a:noAutofit/>
          </a:bodyPr>
          <a:lstStyle/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720" y="1508760"/>
            <a:ext cx="60960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2529840" y="198120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886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4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3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06440" y="1508760"/>
            <a:ext cx="640080" cy="32918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36875" r="46120" b="42477"/>
          <a:stretch/>
        </p:blipFill>
        <p:spPr bwMode="auto">
          <a:xfrm>
            <a:off x="6416040" y="1874520"/>
            <a:ext cx="1706880" cy="169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25" b="74870" l="41288" r="539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7" t="57337" r="46120" b="25416"/>
          <a:stretch/>
        </p:blipFill>
        <p:spPr bwMode="auto">
          <a:xfrm>
            <a:off x="6431280" y="3539947"/>
            <a:ext cx="1706880" cy="141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0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5952" r="9771" b="4334"/>
          <a:stretch/>
        </p:blipFill>
        <p:spPr>
          <a:xfrm>
            <a:off x="0" y="-77694"/>
            <a:ext cx="9220200" cy="69356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6096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h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642360" y="62484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600" y="3200400"/>
            <a:ext cx="19812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1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26" l="8929" r="89286">
                        <a14:backgroundMark x1="48214" y1="22826" x2="48214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5" y="1043940"/>
            <a:ext cx="2040835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8772" r="89474">
                        <a14:backgroundMark x1="53509" y1="12766" x2="53509" y2="12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5" y="3657600"/>
            <a:ext cx="2117042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0"/>
            <a:ext cx="917448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i="1" dirty="0" err="1" smtClean="0">
                <a:solidFill>
                  <a:schemeClr val="bg1"/>
                </a:solidFill>
              </a:rPr>
              <a:t>Trò</a:t>
            </a:r>
            <a:r>
              <a:rPr lang="en-US" sz="8000" b="1" i="1" dirty="0" smtClean="0">
                <a:solidFill>
                  <a:schemeClr val="bg1"/>
                </a:solidFill>
              </a:rPr>
              <a:t> </a:t>
            </a:r>
            <a:r>
              <a:rPr lang="en-US" sz="8000" b="1" i="1" dirty="0" err="1" smtClean="0">
                <a:solidFill>
                  <a:schemeClr val="bg1"/>
                </a:solidFill>
              </a:rPr>
              <a:t>chơi</a:t>
            </a:r>
            <a:r>
              <a:rPr lang="en-US" sz="8000" b="1" i="1" dirty="0" smtClean="0">
                <a:solidFill>
                  <a:schemeClr val="bg1"/>
                </a:solidFill>
              </a:rPr>
              <a:t>:</a:t>
            </a:r>
            <a:br>
              <a:rPr lang="en-US" sz="8000" b="1" i="1" dirty="0" smtClean="0">
                <a:solidFill>
                  <a:schemeClr val="bg1"/>
                </a:solidFill>
              </a:rPr>
            </a:br>
            <a:r>
              <a:rPr lang="en-US" sz="8000" b="1" dirty="0" smtClean="0">
                <a:solidFill>
                  <a:schemeClr val="bg1"/>
                </a:solidFill>
              </a:rPr>
              <a:t>Ai </a:t>
            </a:r>
            <a:r>
              <a:rPr lang="en-US" sz="8000" b="1" dirty="0" err="1" smtClean="0">
                <a:solidFill>
                  <a:schemeClr val="bg1"/>
                </a:solidFill>
              </a:rPr>
              <a:t>thông</a:t>
            </a:r>
            <a:r>
              <a:rPr lang="en-US" sz="8000" b="1" dirty="0" smtClean="0">
                <a:solidFill>
                  <a:schemeClr val="bg1"/>
                </a:solidFill>
              </a:rPr>
              <a:t> minh </a:t>
            </a:r>
            <a:r>
              <a:rPr lang="en-US" sz="8000" b="1" dirty="0" err="1" smtClean="0">
                <a:solidFill>
                  <a:schemeClr val="bg1"/>
                </a:solidFill>
              </a:rPr>
              <a:t>hơn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4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81</Words>
  <Application>Microsoft Office PowerPoint</Application>
  <PresentationFormat>On-screen Show (4:3)</PresentationFormat>
  <Paragraphs>33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h</vt:lpstr>
      <vt:lpstr>h</vt:lpstr>
      <vt:lpstr>PowerPoint Presentation</vt:lpstr>
      <vt:lpstr>k</vt:lpstr>
      <vt:lpstr>h</vt:lpstr>
      <vt:lpstr>PowerPoint Presentation</vt:lpstr>
      <vt:lpstr>Trò chơi: Ai thông minh hơn</vt:lpstr>
      <vt:lpstr>Trò chơi: Thi xem đội  nào nhanh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Toan Luong</cp:lastModifiedBy>
  <cp:revision>36</cp:revision>
  <dcterms:created xsi:type="dcterms:W3CDTF">2006-08-16T00:00:00Z</dcterms:created>
  <dcterms:modified xsi:type="dcterms:W3CDTF">2022-12-02T04:10:41Z</dcterms:modified>
</cp:coreProperties>
</file>