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6" r:id="rId10"/>
    <p:sldId id="265" r:id="rId11"/>
    <p:sldId id="260" r:id="rId12"/>
    <p:sldId id="261" r:id="rId13"/>
    <p:sldId id="258" r:id="rId14"/>
    <p:sldId id="262" r:id="rId15"/>
    <p:sldId id="259" r:id="rId16"/>
    <p:sldId id="263" r:id="rId17"/>
    <p:sldId id="257" r:id="rId18"/>
    <p:sldId id="264" r:id="rId19"/>
    <p:sldId id="26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3"/>
            <a:ext cx="9137073" cy="686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81200"/>
            <a:ext cx="82296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b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Halloween?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A3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4730" r="3546"/>
          <a:stretch/>
        </p:blipFill>
        <p:spPr>
          <a:xfrm>
            <a:off x="0" y="-92659"/>
            <a:ext cx="9144000" cy="6837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1987385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9600" b="1" dirty="0">
                <a:solidFill>
                  <a:prstClr val="black"/>
                </a:solidFill>
              </a:rPr>
              <a:t>1. 31/10</a:t>
            </a:r>
            <a:br>
              <a:rPr lang="en-US" sz="9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7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hỏi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đêm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tối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Jack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dùng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đèn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soi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9881" y="1676400"/>
            <a:ext cx="3403840" cy="2445634"/>
            <a:chOff x="81104" y="1676400"/>
            <a:chExt cx="3403840" cy="2445634"/>
          </a:xfrm>
        </p:grpSpPr>
        <p:grpSp>
          <p:nvGrpSpPr>
            <p:cNvPr id="5" name="Group 4"/>
            <p:cNvGrpSpPr/>
            <p:nvPr/>
          </p:nvGrpSpPr>
          <p:grpSpPr>
            <a:xfrm>
              <a:off x="740780" y="1676400"/>
              <a:ext cx="2744164" cy="2445634"/>
              <a:chOff x="1600200" y="1752600"/>
              <a:chExt cx="2209800" cy="1981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00200" y="1752600"/>
                <a:ext cx="2209800" cy="1981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1828800"/>
                <a:ext cx="1905000" cy="19050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81104" y="2589535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</a:rPr>
                <a:t>1.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95506" y="1676400"/>
            <a:ext cx="3548677" cy="2445634"/>
            <a:chOff x="5095506" y="1676400"/>
            <a:chExt cx="3548677" cy="2445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910" y="1676400"/>
              <a:ext cx="2736273" cy="2445634"/>
            </a:xfrm>
            <a:prstGeom prst="rect">
              <a:avLst/>
            </a:prstGeom>
          </p:spPr>
        </p:pic>
        <p:sp>
          <p:nvSpPr>
            <p:cNvPr id="19" name="Title 1"/>
            <p:cNvSpPr txBox="1">
              <a:spLocks/>
            </p:cNvSpPr>
            <p:nvPr/>
          </p:nvSpPr>
          <p:spPr>
            <a:xfrm>
              <a:off x="5095506" y="2374748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</a:rPr>
                <a:t>2.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5366" y="4310606"/>
            <a:ext cx="3265392" cy="2408712"/>
            <a:chOff x="2685366" y="4310606"/>
            <a:chExt cx="3265392" cy="2408712"/>
          </a:xfrm>
        </p:grpSpPr>
        <p:grpSp>
          <p:nvGrpSpPr>
            <p:cNvPr id="8" name="Group 7"/>
            <p:cNvGrpSpPr/>
            <p:nvPr/>
          </p:nvGrpSpPr>
          <p:grpSpPr>
            <a:xfrm>
              <a:off x="3339702" y="4310606"/>
              <a:ext cx="2611056" cy="2408712"/>
              <a:chOff x="1143000" y="1524000"/>
              <a:chExt cx="2133600" cy="2057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43000" y="1524000"/>
                <a:ext cx="2133600" cy="20574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1600200"/>
                <a:ext cx="1981200" cy="1884680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2685366" y="5179901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5000" b="1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5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457200"/>
            <a:ext cx="6779017" cy="5410200"/>
            <a:chOff x="5239923" y="787552"/>
            <a:chExt cx="3353856" cy="2445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506" y="787552"/>
              <a:ext cx="2736273" cy="2445634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5239923" y="1231749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000" b="1" dirty="0" smtClean="0">
                  <a:solidFill>
                    <a:schemeClr val="accent6">
                      <a:lumMod val="75000"/>
                    </a:schemeClr>
                  </a:solidFill>
                </a:rPr>
                <a:t>2.</a:t>
              </a:r>
              <a:endParaRPr lang="en-US" sz="7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60557" y="12224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Câu</a:t>
            </a:r>
            <a:r>
              <a:rPr lang="en-US" sz="2800" b="1" dirty="0" smtClean="0">
                <a:solidFill>
                  <a:schemeClr val="tx2"/>
                </a:solidFill>
              </a:rPr>
              <a:t> 3: </a:t>
            </a:r>
            <a:r>
              <a:rPr lang="en-US" sz="2800" b="1" dirty="0" err="1" smtClean="0">
                <a:solidFill>
                  <a:schemeClr val="tx2"/>
                </a:solidFill>
              </a:rPr>
              <a:t>Hoạt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động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nào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có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ngày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lễ</a:t>
            </a:r>
            <a:r>
              <a:rPr lang="en-US" sz="2800" b="1" dirty="0" smtClean="0">
                <a:solidFill>
                  <a:schemeClr val="tx2"/>
                </a:solidFill>
              </a:rPr>
              <a:t> Halloween?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22527" y="1120361"/>
            <a:ext cx="3672713" cy="2463184"/>
            <a:chOff x="4922527" y="1120361"/>
            <a:chExt cx="3672713" cy="2463184"/>
          </a:xfrm>
        </p:grpSpPr>
        <p:grpSp>
          <p:nvGrpSpPr>
            <p:cNvPr id="8" name="Group 7"/>
            <p:cNvGrpSpPr/>
            <p:nvPr/>
          </p:nvGrpSpPr>
          <p:grpSpPr>
            <a:xfrm>
              <a:off x="5802103" y="1120361"/>
              <a:ext cx="2793137" cy="2463184"/>
              <a:chOff x="2781860" y="2895600"/>
              <a:chExt cx="2056839" cy="1981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81860" y="2895600"/>
                <a:ext cx="2056839" cy="1981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959" y="2931289"/>
                <a:ext cx="1980639" cy="1905000"/>
              </a:xfrm>
              <a:prstGeom prst="rect">
                <a:avLst/>
              </a:prstGeom>
            </p:spPr>
          </p:pic>
        </p:grp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4922527" y="1780453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 smtClean="0">
                  <a:solidFill>
                    <a:schemeClr val="tx2"/>
                  </a:solidFill>
                </a:rPr>
                <a:t>2.</a:t>
              </a:r>
              <a:endParaRPr lang="en-US" sz="5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49228" y="4038600"/>
            <a:ext cx="3548337" cy="2545076"/>
            <a:chOff x="2649228" y="4038600"/>
            <a:chExt cx="3548337" cy="2545076"/>
          </a:xfrm>
        </p:grpSpPr>
        <p:grpSp>
          <p:nvGrpSpPr>
            <p:cNvPr id="11" name="Group 10"/>
            <p:cNvGrpSpPr/>
            <p:nvPr/>
          </p:nvGrpSpPr>
          <p:grpSpPr>
            <a:xfrm>
              <a:off x="3557090" y="4038600"/>
              <a:ext cx="2640475" cy="2545076"/>
              <a:chOff x="2362200" y="2084912"/>
              <a:chExt cx="2133601" cy="172508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362200" y="2084912"/>
                <a:ext cx="2133600" cy="17250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94" y="2115778"/>
                <a:ext cx="2092607" cy="1661886"/>
              </a:xfrm>
              <a:prstGeom prst="rect">
                <a:avLst/>
              </a:prstGeom>
            </p:spPr>
          </p:pic>
        </p:grp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2649228" y="4876800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>
                  <a:solidFill>
                    <a:schemeClr val="tx2"/>
                  </a:solidFill>
                </a:rPr>
                <a:t>3</a:t>
              </a:r>
              <a:r>
                <a:rPr lang="en-US" sz="5000" b="1" dirty="0" smtClean="0">
                  <a:solidFill>
                    <a:schemeClr val="tx2"/>
                  </a:solidFill>
                </a:rPr>
                <a:t>.</a:t>
              </a:r>
              <a:endParaRPr lang="en-US" sz="5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7666" y="1066800"/>
            <a:ext cx="3539390" cy="2463184"/>
            <a:chOff x="-7666" y="1066800"/>
            <a:chExt cx="3539390" cy="2463184"/>
          </a:xfrm>
        </p:grpSpPr>
        <p:grpSp>
          <p:nvGrpSpPr>
            <p:cNvPr id="5" name="Group 4"/>
            <p:cNvGrpSpPr/>
            <p:nvPr/>
          </p:nvGrpSpPr>
          <p:grpSpPr>
            <a:xfrm>
              <a:off x="754334" y="1066800"/>
              <a:ext cx="2777390" cy="2463184"/>
              <a:chOff x="3468689" y="2438401"/>
              <a:chExt cx="2017712" cy="17287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68689" y="2438401"/>
                <a:ext cx="2017712" cy="172878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789" y="2503690"/>
                <a:ext cx="1941512" cy="1611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-7666" y="1600200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b="1" dirty="0">
                  <a:solidFill>
                    <a:schemeClr val="tx2"/>
                  </a:solidFill>
                </a:rPr>
                <a:t>1</a:t>
              </a:r>
              <a:r>
                <a:rPr lang="en-US" sz="5000" b="1" dirty="0" smtClean="0">
                  <a:solidFill>
                    <a:schemeClr val="tx2"/>
                  </a:solidFill>
                </a:rPr>
                <a:t>.</a:t>
              </a:r>
              <a:endParaRPr lang="en-US" sz="5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15977" y="610557"/>
            <a:ext cx="8153951" cy="5514287"/>
            <a:chOff x="-7666" y="1066800"/>
            <a:chExt cx="3539390" cy="2463184"/>
          </a:xfrm>
        </p:grpSpPr>
        <p:grpSp>
          <p:nvGrpSpPr>
            <p:cNvPr id="5" name="Group 4"/>
            <p:cNvGrpSpPr/>
            <p:nvPr/>
          </p:nvGrpSpPr>
          <p:grpSpPr>
            <a:xfrm>
              <a:off x="754334" y="1066800"/>
              <a:ext cx="2777390" cy="2463184"/>
              <a:chOff x="3468689" y="2438401"/>
              <a:chExt cx="2017712" cy="17287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68689" y="2438401"/>
                <a:ext cx="2017712" cy="172878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6789" y="2503690"/>
                <a:ext cx="1941512" cy="1611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-7666" y="1600200"/>
              <a:ext cx="762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000" b="1" dirty="0">
                  <a:solidFill>
                    <a:srgbClr val="1F497D"/>
                  </a:solidFill>
                </a:rPr>
                <a:t>1.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91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solidFill>
                  <a:srgbClr val="00B050"/>
                </a:solidFill>
              </a:rPr>
              <a:t>Câu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hỏi</a:t>
            </a:r>
            <a:r>
              <a:rPr lang="en-US" sz="3100" b="1" dirty="0" smtClean="0">
                <a:solidFill>
                  <a:srgbClr val="00B050"/>
                </a:solidFill>
              </a:rPr>
              <a:t> 4: Halloween </a:t>
            </a:r>
            <a:r>
              <a:rPr lang="en-US" sz="3100" b="1" dirty="0" err="1" smtClean="0">
                <a:solidFill>
                  <a:srgbClr val="00B050"/>
                </a:solidFill>
              </a:rPr>
              <a:t>mọi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người</a:t>
            </a:r>
            <a:r>
              <a:rPr lang="en-US" sz="3100" b="1" dirty="0" smtClean="0">
                <a:solidFill>
                  <a:srgbClr val="00B050"/>
                </a:solidFill>
              </a:rPr>
              <a:t/>
            </a:r>
            <a:br>
              <a:rPr lang="en-US" sz="3100" b="1" dirty="0" smtClean="0">
                <a:solidFill>
                  <a:srgbClr val="00B050"/>
                </a:solidFill>
              </a:rPr>
            </a:br>
            <a:r>
              <a:rPr lang="en-US" sz="3100" b="1" dirty="0" smtClean="0">
                <a:solidFill>
                  <a:srgbClr val="00B050"/>
                </a:solidFill>
              </a:rPr>
              <a:t>  </a:t>
            </a:r>
            <a:r>
              <a:rPr lang="en-US" sz="3100" b="1" dirty="0" err="1" smtClean="0">
                <a:solidFill>
                  <a:srgbClr val="00B050"/>
                </a:solidFill>
              </a:rPr>
              <a:t>thường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hóa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trang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thành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các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nhân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vật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 err="1" smtClean="0">
                <a:solidFill>
                  <a:srgbClr val="00B050"/>
                </a:solidFill>
              </a:rPr>
              <a:t>nào</a:t>
            </a:r>
            <a:r>
              <a:rPr lang="en-US" sz="3100" b="1" dirty="0" smtClean="0">
                <a:solidFill>
                  <a:srgbClr val="00B050"/>
                </a:solidFill>
              </a:rPr>
              <a:t>?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1000" y="1642312"/>
            <a:ext cx="3397758" cy="2366257"/>
            <a:chOff x="381000" y="1642312"/>
            <a:chExt cx="3397758" cy="2366257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1642312"/>
              <a:ext cx="2635758" cy="2366257"/>
              <a:chOff x="3123552" y="2971800"/>
              <a:chExt cx="1953060" cy="1600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23552" y="2971800"/>
                <a:ext cx="1953060" cy="1600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9083" l="1667" r="9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552" y="3048000"/>
                <a:ext cx="1953060" cy="1419224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381000" y="2373425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rgbClr val="00B050"/>
                  </a:solidFill>
                </a:rPr>
                <a:t>1.</a:t>
              </a:r>
              <a:endParaRPr lang="en-US" sz="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3242" y="1643316"/>
            <a:ext cx="3276393" cy="2484260"/>
            <a:chOff x="5333242" y="1643316"/>
            <a:chExt cx="3276393" cy="2484260"/>
          </a:xfrm>
        </p:grpSpPr>
        <p:grpSp>
          <p:nvGrpSpPr>
            <p:cNvPr id="8" name="Group 7"/>
            <p:cNvGrpSpPr/>
            <p:nvPr/>
          </p:nvGrpSpPr>
          <p:grpSpPr>
            <a:xfrm>
              <a:off x="6095035" y="1643316"/>
              <a:ext cx="2514600" cy="2484260"/>
              <a:chOff x="1752600" y="3773347"/>
              <a:chExt cx="2133600" cy="190199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52600" y="3773347"/>
                <a:ext cx="2133600" cy="1828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778" b="92889" l="0" r="81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4195108"/>
                <a:ext cx="1676399" cy="140703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48000" r="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2822" y="3822182"/>
                <a:ext cx="1853155" cy="1853155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5333242" y="2406761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00B050"/>
                  </a:solidFill>
                </a:rPr>
                <a:t>2</a:t>
              </a:r>
              <a:r>
                <a:rPr lang="en-US" sz="5000" b="1" dirty="0" smtClean="0">
                  <a:solidFill>
                    <a:srgbClr val="00B050"/>
                  </a:solidFill>
                </a:rPr>
                <a:t>.</a:t>
              </a:r>
              <a:endParaRPr lang="en-US" sz="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4419600"/>
            <a:ext cx="3199435" cy="2286000"/>
            <a:chOff x="2895600" y="4419600"/>
            <a:chExt cx="3199435" cy="228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3657600" y="4419600"/>
              <a:ext cx="2437435" cy="2286000"/>
              <a:chOff x="3765042" y="2738016"/>
              <a:chExt cx="2138172" cy="19101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65042" y="2738016"/>
                <a:ext cx="2138172" cy="19101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9319" l="34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2738016"/>
                <a:ext cx="1895856" cy="1910183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895600" y="5131713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00B050"/>
                  </a:solidFill>
                </a:rPr>
                <a:t>3</a:t>
              </a:r>
              <a:r>
                <a:rPr lang="en-US" sz="5000" b="1" dirty="0" smtClean="0">
                  <a:solidFill>
                    <a:srgbClr val="00B050"/>
                  </a:solidFill>
                </a:rPr>
                <a:t>.</a:t>
              </a:r>
              <a:endParaRPr lang="en-US" sz="5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59285" y="324633"/>
            <a:ext cx="7270316" cy="6019800"/>
            <a:chOff x="3072647" y="4419600"/>
            <a:chExt cx="3022388" cy="228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3657600" y="4419600"/>
              <a:ext cx="2437435" cy="2286000"/>
              <a:chOff x="3765042" y="2738016"/>
              <a:chExt cx="2138172" cy="19101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65042" y="2738016"/>
                <a:ext cx="2138172" cy="19101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9319" l="34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2738016"/>
                <a:ext cx="1895856" cy="1910183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3072647" y="5341009"/>
              <a:ext cx="365984" cy="44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>
                  <a:solidFill>
                    <a:srgbClr val="00B050"/>
                  </a:solidFill>
                </a:rPr>
                <a:t>3.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03"/>
            <a:ext cx="6858000" cy="159069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5: Con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/>
              <a:t>không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phải</a:t>
            </a:r>
            <a:r>
              <a:rPr lang="en-US" sz="2800" b="1" dirty="0" smtClean="0"/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lễ</a:t>
            </a:r>
            <a:r>
              <a:rPr lang="en-US" sz="2800" b="1" dirty="0" smtClean="0">
                <a:solidFill>
                  <a:srgbClr val="FF0000"/>
                </a:solidFill>
              </a:rPr>
              <a:t> Halloween?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/>
              <a:t> </a:t>
            </a:r>
            <a:r>
              <a:rPr lang="en-US" sz="2800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81000" y="1514962"/>
            <a:ext cx="3539149" cy="2599838"/>
            <a:chOff x="381000" y="1514962"/>
            <a:chExt cx="3539149" cy="2599838"/>
          </a:xfrm>
        </p:grpSpPr>
        <p:grpSp>
          <p:nvGrpSpPr>
            <p:cNvPr id="12" name="Group 11"/>
            <p:cNvGrpSpPr/>
            <p:nvPr/>
          </p:nvGrpSpPr>
          <p:grpSpPr>
            <a:xfrm>
              <a:off x="1062596" y="1514962"/>
              <a:ext cx="2857553" cy="2599838"/>
              <a:chOff x="3581400" y="2514600"/>
              <a:chExt cx="1905000" cy="1600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581400" y="2514600"/>
                <a:ext cx="1905000" cy="16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500" y="2677289"/>
                <a:ext cx="1828800" cy="1274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381000" y="2373425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rgbClr val="FF0000"/>
                  </a:solidFill>
                </a:rPr>
                <a:t>1.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710552" y="4343400"/>
            <a:ext cx="3531030" cy="2438400"/>
            <a:chOff x="2710552" y="4343400"/>
            <a:chExt cx="3531030" cy="2438400"/>
          </a:xfrm>
        </p:grpSpPr>
        <p:grpSp>
          <p:nvGrpSpPr>
            <p:cNvPr id="22" name="Group 21"/>
            <p:cNvGrpSpPr/>
            <p:nvPr/>
          </p:nvGrpSpPr>
          <p:grpSpPr>
            <a:xfrm>
              <a:off x="3392149" y="4343400"/>
              <a:ext cx="2849433" cy="2438400"/>
              <a:chOff x="3810000" y="4343400"/>
              <a:chExt cx="1981200" cy="1676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0" y="4343400"/>
                <a:ext cx="1981200" cy="1676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783" y="4415217"/>
                <a:ext cx="1635633" cy="1532766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2710552" y="5257800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</a:rPr>
                <a:t>3</a:t>
              </a:r>
              <a:r>
                <a:rPr lang="en-US" sz="5000" b="1" dirty="0" smtClean="0">
                  <a:solidFill>
                    <a:srgbClr val="FF0000"/>
                  </a:solidFill>
                </a:rPr>
                <a:t>.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017717" y="1501001"/>
            <a:ext cx="3472439" cy="2613799"/>
            <a:chOff x="5017717" y="1501001"/>
            <a:chExt cx="3472439" cy="2613799"/>
          </a:xfrm>
        </p:grpSpPr>
        <p:grpSp>
          <p:nvGrpSpPr>
            <p:cNvPr id="18" name="Group 17"/>
            <p:cNvGrpSpPr/>
            <p:nvPr/>
          </p:nvGrpSpPr>
          <p:grpSpPr>
            <a:xfrm>
              <a:off x="5791199" y="1501001"/>
              <a:ext cx="2698957" cy="2613799"/>
              <a:chOff x="3810000" y="2514600"/>
              <a:chExt cx="1828800" cy="1752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10000" y="2514600"/>
                <a:ext cx="1828800" cy="1752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5" y="2668587"/>
                <a:ext cx="1238250" cy="144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5017717" y="2383994"/>
              <a:ext cx="68159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</a:rPr>
                <a:t>2</a:t>
              </a:r>
              <a:r>
                <a:rPr lang="en-US" sz="5000" b="1" dirty="0" smtClean="0">
                  <a:solidFill>
                    <a:srgbClr val="FF0000"/>
                  </a:solidFill>
                </a:rPr>
                <a:t>.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4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2"/>
            </p:par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03"/>
            <a:ext cx="6858000" cy="159069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/>
              <a:t> </a:t>
            </a:r>
            <a:r>
              <a:rPr lang="en-US" sz="2800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381000"/>
            <a:ext cx="8077199" cy="5943600"/>
            <a:chOff x="2645657" y="2009461"/>
            <a:chExt cx="3372473" cy="2438400"/>
          </a:xfrm>
        </p:grpSpPr>
        <p:grpSp>
          <p:nvGrpSpPr>
            <p:cNvPr id="22" name="Group 21"/>
            <p:cNvGrpSpPr/>
            <p:nvPr/>
          </p:nvGrpSpPr>
          <p:grpSpPr>
            <a:xfrm>
              <a:off x="3168697" y="2009461"/>
              <a:ext cx="2849433" cy="2438400"/>
              <a:chOff x="3810000" y="4343400"/>
              <a:chExt cx="1981200" cy="1676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810000" y="4343400"/>
                <a:ext cx="1981200" cy="1676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783" y="4415217"/>
                <a:ext cx="1635633" cy="1532766"/>
              </a:xfrm>
              <a:prstGeom prst="rect">
                <a:avLst/>
              </a:prstGeom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2645657" y="2797774"/>
              <a:ext cx="449699" cy="479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>
                  <a:solidFill>
                    <a:srgbClr val="FF0000"/>
                  </a:solidFill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7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420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301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002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LÔ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héi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hãa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</a:br>
            <a:endParaRPr lang="en-US" sz="3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gi¸o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lín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A3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38644"/>
            <a:ext cx="150495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6" y="3840006"/>
            <a:ext cx="2333773" cy="16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71709" cy="6858000"/>
          </a:xfrm>
        </p:spPr>
      </p:pic>
    </p:spTree>
    <p:extLst>
      <p:ext uri="{BB962C8B-B14F-4D97-AF65-F5344CB8AC3E}">
        <p14:creationId xmlns:p14="http://schemas.microsoft.com/office/powerpoint/2010/main" val="13985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1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7188" cy="6858000"/>
          </a:xfrm>
        </p:spPr>
      </p:pic>
    </p:spTree>
    <p:extLst>
      <p:ext uri="{BB962C8B-B14F-4D97-AF65-F5344CB8AC3E}">
        <p14:creationId xmlns:p14="http://schemas.microsoft.com/office/powerpoint/2010/main" val="37647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150927" cy="6858000"/>
          </a:xfrm>
        </p:spPr>
      </p:pic>
    </p:spTree>
    <p:extLst>
      <p:ext uri="{BB962C8B-B14F-4D97-AF65-F5344CB8AC3E}">
        <p14:creationId xmlns:p14="http://schemas.microsoft.com/office/powerpoint/2010/main" val="42211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9150927" cy="6892636"/>
          </a:xfrm>
        </p:spPr>
      </p:pic>
    </p:spTree>
    <p:extLst>
      <p:ext uri="{BB962C8B-B14F-4D97-AF65-F5344CB8AC3E}">
        <p14:creationId xmlns:p14="http://schemas.microsoft.com/office/powerpoint/2010/main" val="1942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93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4730" r="3546"/>
          <a:stretch/>
        </p:blipFill>
        <p:spPr>
          <a:xfrm>
            <a:off x="0" y="-161143"/>
            <a:ext cx="9144000" cy="6837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182" y="533400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lễ</a:t>
            </a:r>
            <a:r>
              <a:rPr lang="en-US" sz="2800" b="1" dirty="0" smtClean="0">
                <a:solidFill>
                  <a:srgbClr val="7030A0"/>
                </a:solidFill>
              </a:rPr>
              <a:t> Halloween </a:t>
            </a:r>
            <a:r>
              <a:rPr lang="en-US" sz="2800" b="1" dirty="0" err="1" smtClean="0">
                <a:solidFill>
                  <a:srgbClr val="7030A0"/>
                </a:solidFill>
              </a:rPr>
              <a:t>diễn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năm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5159" y="2125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/>
              <a:t>1. 31/10</a:t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5061" y="323356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2.  20/10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                      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645061" y="4191000"/>
            <a:ext cx="1885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3. 10/10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171</TotalTime>
  <Words>97</Words>
  <Application>Microsoft Office PowerPoint</Application>
  <PresentationFormat>On-screen Show (4:3)</PresentationFormat>
  <Paragraphs>33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       KHÁM PHÁ               Đề tài: Bé biết gì về ngày lễ Halloween?                Lứa tuổi: Mẫu giáo lớn A3                Số lượng: 20 trẻ                Giáo viên: Nguyễn Thị Huyền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Câu 1: Ngày lễ Halloween diễn ra                                                        vào ngày nào trong năm?  </vt:lpstr>
      <vt:lpstr>PowerPoint Presentation</vt:lpstr>
      <vt:lpstr>                 Câu hỏi 2: Trong đêm tối Jack đã                         dùng đèn gì để soi đường? </vt:lpstr>
      <vt:lpstr>PowerPoint Presentation</vt:lpstr>
      <vt:lpstr>Câu 3: Hoạt động nào có trong ngày lễ Halloween? </vt:lpstr>
      <vt:lpstr>PowerPoint Presentation</vt:lpstr>
      <vt:lpstr>Câu hỏi 4: Halloween mọi người   thường hóa trang thành các nhân vật nào? </vt:lpstr>
      <vt:lpstr>PowerPoint Presentation</vt:lpstr>
      <vt:lpstr>      Câu 5: Con vật nào sau đây không phải  là                          biểu tượng của ngày lễ Halloween?                       </vt:lpstr>
      <vt:lpstr>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Toan Luong</cp:lastModifiedBy>
  <cp:revision>19</cp:revision>
  <dcterms:created xsi:type="dcterms:W3CDTF">2017-10-18T09:55:45Z</dcterms:created>
  <dcterms:modified xsi:type="dcterms:W3CDTF">2021-10-24T18:42:37Z</dcterms:modified>
</cp:coreProperties>
</file>