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9" r:id="rId2"/>
    <p:sldId id="289" r:id="rId3"/>
    <p:sldId id="273" r:id="rId4"/>
    <p:sldId id="275" r:id="rId5"/>
    <p:sldId id="276" r:id="rId6"/>
    <p:sldId id="277" r:id="rId7"/>
    <p:sldId id="278" r:id="rId8"/>
    <p:sldId id="286" r:id="rId9"/>
    <p:sldId id="285" r:id="rId10"/>
    <p:sldId id="256" r:id="rId11"/>
    <p:sldId id="265" r:id="rId12"/>
    <p:sldId id="260" r:id="rId13"/>
    <p:sldId id="261" r:id="rId14"/>
    <p:sldId id="258" r:id="rId15"/>
    <p:sldId id="262" r:id="rId16"/>
    <p:sldId id="259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49" autoAdjust="0"/>
    <p:restoredTop sz="94660"/>
  </p:normalViewPr>
  <p:slideViewPr>
    <p:cSldViewPr>
      <p:cViewPr varScale="1">
        <p:scale>
          <a:sx n="60" d="100"/>
          <a:sy n="60" d="100"/>
        </p:scale>
        <p:origin x="11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10.wav"/><Relationship Id="rId10" Type="http://schemas.openxmlformats.org/officeDocument/2006/relationships/image" Target="../media/image24.jpe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1.jpeg"/><Relationship Id="rId3" Type="http://schemas.openxmlformats.org/officeDocument/2006/relationships/audio" Target="../media/audio11.wav"/><Relationship Id="rId7" Type="http://schemas.openxmlformats.org/officeDocument/2006/relationships/audio" Target="../media/audio5.wav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29.jpg"/><Relationship Id="rId5" Type="http://schemas.openxmlformats.org/officeDocument/2006/relationships/audio" Target="../media/audio13.wav"/><Relationship Id="rId10" Type="http://schemas.microsoft.com/office/2007/relationships/hdphoto" Target="../media/hdphoto2.wdp"/><Relationship Id="rId4" Type="http://schemas.openxmlformats.org/officeDocument/2006/relationships/audio" Target="../media/audio12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6.wav"/><Relationship Id="rId7" Type="http://schemas.openxmlformats.org/officeDocument/2006/relationships/image" Target="../media/image33.jpeg"/><Relationship Id="rId12" Type="http://schemas.openxmlformats.org/officeDocument/2006/relationships/image" Target="../media/image34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jpg"/><Relationship Id="rId5" Type="http://schemas.openxmlformats.org/officeDocument/2006/relationships/audio" Target="../media/audio18.wav"/><Relationship Id="rId10" Type="http://schemas.openxmlformats.org/officeDocument/2006/relationships/image" Target="../media/image7.jpg"/><Relationship Id="rId4" Type="http://schemas.openxmlformats.org/officeDocument/2006/relationships/audio" Target="../media/audio17.wav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10668000" cy="25908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A3</a:t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3400" y="703236"/>
            <a:ext cx="7473209" cy="109269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                      </a:t>
            </a:r>
            <a:r>
              <a:rPr lang="en-US" sz="2000" b="1" dirty="0" smtClean="0">
                <a:solidFill>
                  <a:srgbClr val="7030A0"/>
                </a:solidFill>
              </a:rPr>
              <a:t/>
            </a:r>
            <a:br>
              <a:rPr lang="en-US" sz="2000" b="1" dirty="0" smtClean="0">
                <a:solidFill>
                  <a:srgbClr val="7030A0"/>
                </a:solidFill>
              </a:rPr>
            </a:b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                            </a:t>
            </a:r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1: </a:t>
            </a:r>
            <a:r>
              <a:rPr lang="en-US" sz="2800" b="1" dirty="0" err="1" smtClean="0">
                <a:solidFill>
                  <a:srgbClr val="7030A0"/>
                </a:solidFill>
              </a:rPr>
              <a:t>Ngày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Thành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lập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đội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việt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nam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ngày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8485" y="12767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22/12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2971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b="1" dirty="0" smtClean="0">
                <a:solidFill>
                  <a:srgbClr val="33CC33"/>
                </a:solidFill>
                <a:latin typeface=".VnAvant" pitchFamily="34" charset="0"/>
              </a:rPr>
              <a:t>2</a:t>
            </a:r>
            <a:r>
              <a:rPr lang="en-US" sz="7200" b="1" dirty="0">
                <a:solidFill>
                  <a:srgbClr val="33CC33"/>
                </a:solidFill>
                <a:latin typeface=".VnAvant" pitchFamily="34" charset="0"/>
              </a:rPr>
              <a:t>. </a:t>
            </a:r>
            <a:r>
              <a:rPr lang="en-US" sz="7200" b="1" dirty="0" smtClean="0">
                <a:solidFill>
                  <a:srgbClr val="33CC33"/>
                </a:solidFill>
                <a:latin typeface=".VnAvant" pitchFamily="34" charset="0"/>
              </a:rPr>
              <a:t>20/11</a:t>
            </a:r>
            <a:endParaRPr lang="en-US" sz="7200" b="1" dirty="0">
              <a:solidFill>
                <a:srgbClr val="33CC33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4800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  <a:latin typeface=".VnAvant" pitchFamily="34" charset="0"/>
              </a:rPr>
              <a:t>3</a:t>
            </a:r>
            <a:r>
              <a:rPr lang="en-US" sz="7200" b="1" dirty="0">
                <a:solidFill>
                  <a:srgbClr val="0070C0"/>
                </a:solidFill>
                <a:latin typeface=".VnAvant" pitchFamily="34" charset="0"/>
              </a:rPr>
              <a:t>. </a:t>
            </a:r>
            <a:r>
              <a:rPr lang="en-US" sz="7200" b="1" dirty="0" smtClean="0">
                <a:solidFill>
                  <a:srgbClr val="0070C0"/>
                </a:solidFill>
                <a:latin typeface=".VnAvant" pitchFamily="34" charset="0"/>
              </a:rPr>
              <a:t>08/03</a:t>
            </a:r>
            <a:endParaRPr lang="en-US" sz="72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Hỏi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-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-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8-0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6296" y="190500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800" b="1" dirty="0">
                <a:solidFill>
                  <a:srgbClr val="33CC33"/>
                </a:solidFill>
                <a:latin typeface=".VnAvant" pitchFamily="34" charset="0"/>
              </a:rPr>
              <a:t>1. 22/12</a:t>
            </a:r>
            <a:br>
              <a:rPr lang="en-US" sz="8800" b="1" dirty="0">
                <a:solidFill>
                  <a:srgbClr val="33CC33"/>
                </a:solidFill>
                <a:latin typeface=".VnAvant" pitchFamily="34" charset="0"/>
              </a:rPr>
            </a:br>
            <a:endParaRPr lang="en-US" sz="8800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2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2" y="6511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                 </a:t>
            </a:r>
            <a:r>
              <a:rPr lang="en-US" sz="2400" b="1" dirty="0" err="1" smtClean="0"/>
              <a:t>Câu</a:t>
            </a:r>
            <a:r>
              <a:rPr lang="en-US" sz="2400" b="1" dirty="0" smtClean="0"/>
              <a:t> 2:</a:t>
            </a:r>
            <a:r>
              <a:rPr lang="en-US" sz="2400" b="1" dirty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ảnh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nào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phục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</a:t>
            </a:r>
            <a:r>
              <a:rPr lang="en-US" sz="2400" b="1" dirty="0" err="1"/>
              <a:t>hải</a:t>
            </a:r>
            <a:r>
              <a:rPr lang="en-US" sz="2400" b="1" dirty="0"/>
              <a:t> </a:t>
            </a:r>
            <a:r>
              <a:rPr lang="en-US" sz="2400" b="1" dirty="0" err="1" smtClean="0"/>
              <a:t>quân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1499142"/>
            <a:ext cx="2606357" cy="2844258"/>
            <a:chOff x="228600" y="1499142"/>
            <a:chExt cx="2606357" cy="2844258"/>
          </a:xfrm>
        </p:grpSpPr>
        <p:sp>
          <p:nvSpPr>
            <p:cNvPr id="9" name="Rectangle 8"/>
            <p:cNvSpPr/>
            <p:nvPr/>
          </p:nvSpPr>
          <p:spPr>
            <a:xfrm>
              <a:off x="929957" y="1499142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197" y="1600200"/>
              <a:ext cx="1783715" cy="2666695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228600" y="2265428"/>
              <a:ext cx="76659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latin typeface=".VnAvant" pitchFamily="34" charset="0"/>
                </a:rPr>
                <a:t>1</a:t>
              </a:r>
              <a:r>
                <a:rPr lang="en-US" sz="5400" b="1" dirty="0" smtClean="0">
                  <a:latin typeface=".VnAvant" pitchFamily="34" charset="0"/>
                </a:rPr>
                <a:t>.</a:t>
              </a:r>
              <a:endParaRPr lang="en-US" sz="5400" b="1" dirty="0">
                <a:latin typeface=".VnAvan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15000" y="1414799"/>
            <a:ext cx="2631510" cy="2844258"/>
            <a:chOff x="5715000" y="1414799"/>
            <a:chExt cx="2631510" cy="2844258"/>
          </a:xfrm>
        </p:grpSpPr>
        <p:sp>
          <p:nvSpPr>
            <p:cNvPr id="20" name="Rectangle 19"/>
            <p:cNvSpPr/>
            <p:nvPr/>
          </p:nvSpPr>
          <p:spPr>
            <a:xfrm>
              <a:off x="6441510" y="1414799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" t="2351" r="14055"/>
            <a:stretch/>
          </p:blipFill>
          <p:spPr>
            <a:xfrm>
              <a:off x="6484307" y="1501230"/>
              <a:ext cx="1819406" cy="2675572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5715000" y="2265428"/>
              <a:ext cx="812104" cy="9700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latin typeface=".VnAvant" pitchFamily="34" charset="0"/>
                </a:rPr>
                <a:t>2.</a:t>
              </a:r>
              <a:endParaRPr lang="en-US" sz="5400" b="1" dirty="0">
                <a:latin typeface=".VnAvant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71800" y="3656394"/>
            <a:ext cx="2665631" cy="2844258"/>
            <a:chOff x="2971800" y="3656394"/>
            <a:chExt cx="2665631" cy="2844258"/>
          </a:xfrm>
        </p:grpSpPr>
        <p:sp>
          <p:nvSpPr>
            <p:cNvPr id="19" name="Rectangle 18"/>
            <p:cNvSpPr/>
            <p:nvPr/>
          </p:nvSpPr>
          <p:spPr>
            <a:xfrm>
              <a:off x="3732431" y="3656394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971800" y="4800600"/>
              <a:ext cx="838200" cy="9700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latin typeface=".VnAvant" pitchFamily="34" charset="0"/>
                </a:rPr>
                <a:t>3</a:t>
              </a:r>
              <a:r>
                <a:rPr lang="en-US" sz="5400" b="1" dirty="0" smtClean="0">
                  <a:latin typeface=".VnAvant" pitchFamily="34" charset="0"/>
                </a:rPr>
                <a:t>.</a:t>
              </a:r>
              <a:endParaRPr lang="en-US" sz="5400" b="1" dirty="0">
                <a:latin typeface=".VnAvant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740737"/>
              <a:ext cx="1749863" cy="2675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u Ca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o Trang Quan Xanh Nc Bie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anh La C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12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91544" y="639778"/>
            <a:ext cx="4785456" cy="5532421"/>
            <a:chOff x="5841304" y="1414799"/>
            <a:chExt cx="2505206" cy="2844258"/>
          </a:xfrm>
        </p:grpSpPr>
        <p:sp>
          <p:nvSpPr>
            <p:cNvPr id="4" name="Rectangle 3"/>
            <p:cNvSpPr/>
            <p:nvPr/>
          </p:nvSpPr>
          <p:spPr>
            <a:xfrm>
              <a:off x="6441510" y="1414799"/>
              <a:ext cx="1905000" cy="2844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" t="2351" r="14055"/>
            <a:stretch/>
          </p:blipFill>
          <p:spPr>
            <a:xfrm>
              <a:off x="6484307" y="1501230"/>
              <a:ext cx="1819406" cy="2675572"/>
            </a:xfrm>
            <a:prstGeom prst="rect">
              <a:avLst/>
            </a:prstGeom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5841304" y="2265428"/>
              <a:ext cx="685800" cy="9700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 smtClean="0">
                  <a:latin typeface=".VnAvant" pitchFamily="34" charset="0"/>
                </a:rPr>
                <a:t>2.</a:t>
              </a:r>
              <a:endParaRPr lang="en-US" sz="9600" b="1" dirty="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2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075544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3: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hú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bộ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đội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hải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việc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990600"/>
            <a:ext cx="3437351" cy="2560417"/>
            <a:chOff x="557996" y="1215072"/>
            <a:chExt cx="3437351" cy="2560417"/>
          </a:xfrm>
        </p:grpSpPr>
        <p:sp>
          <p:nvSpPr>
            <p:cNvPr id="5" name="Rectangle 4"/>
            <p:cNvSpPr/>
            <p:nvPr/>
          </p:nvSpPr>
          <p:spPr>
            <a:xfrm>
              <a:off x="1366447" y="1215072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1" y="1291882"/>
              <a:ext cx="2466192" cy="2406798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557996" y="2057400"/>
              <a:ext cx="85170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1</a:t>
              </a:r>
              <a:r>
                <a:rPr lang="en-US" sz="5400" b="1" dirty="0" smtClean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.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00600" y="990599"/>
            <a:ext cx="3310612" cy="2560417"/>
            <a:chOff x="4808316" y="1172773"/>
            <a:chExt cx="3310612" cy="2560417"/>
          </a:xfrm>
        </p:grpSpPr>
        <p:sp>
          <p:nvSpPr>
            <p:cNvPr id="13" name="Rectangle 12"/>
            <p:cNvSpPr/>
            <p:nvPr/>
          </p:nvSpPr>
          <p:spPr>
            <a:xfrm>
              <a:off x="5490028" y="1172773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7" y="1249583"/>
              <a:ext cx="2425483" cy="2406798"/>
            </a:xfrm>
            <a:prstGeom prst="rect">
              <a:avLst/>
            </a:prstGeom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4808316" y="2057400"/>
              <a:ext cx="779246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2.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71800" y="3962400"/>
            <a:ext cx="3364422" cy="2560417"/>
            <a:chOff x="2670057" y="4188595"/>
            <a:chExt cx="3364422" cy="2560417"/>
          </a:xfrm>
        </p:grpSpPr>
        <p:sp>
          <p:nvSpPr>
            <p:cNvPr id="14" name="Rectangle 13"/>
            <p:cNvSpPr/>
            <p:nvPr/>
          </p:nvSpPr>
          <p:spPr>
            <a:xfrm>
              <a:off x="3405579" y="4188595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287" y="4268535"/>
              <a:ext cx="2425483" cy="2400536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2670057" y="4977244"/>
              <a:ext cx="804872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3.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 Hoi 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en Da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en K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ung Nu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90600" y="609600"/>
            <a:ext cx="6858000" cy="5410200"/>
            <a:chOff x="723900" y="1215072"/>
            <a:chExt cx="3271447" cy="2560417"/>
          </a:xfrm>
        </p:grpSpPr>
        <p:sp>
          <p:nvSpPr>
            <p:cNvPr id="14" name="Rectangle 13"/>
            <p:cNvSpPr/>
            <p:nvPr/>
          </p:nvSpPr>
          <p:spPr>
            <a:xfrm>
              <a:off x="1366447" y="1215072"/>
              <a:ext cx="2628900" cy="256041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124" y="1253476"/>
              <a:ext cx="2547546" cy="2485951"/>
            </a:xfrm>
            <a:prstGeom prst="rect">
              <a:avLst/>
            </a:prstGeom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723900" y="1923781"/>
              <a:ext cx="6858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1</a:t>
              </a:r>
              <a:r>
                <a:rPr lang="en-US" sz="9600" b="1" dirty="0" smtClean="0">
                  <a:solidFill>
                    <a:schemeClr val="accent6">
                      <a:lumMod val="75000"/>
                    </a:schemeClr>
                  </a:solidFill>
                  <a:latin typeface=".VnAvant" pitchFamily="34" charset="0"/>
                </a:rPr>
                <a:t>.</a:t>
              </a:r>
              <a:endParaRPr lang="en-US" sz="96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57" y="508349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®©y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ph¶i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lµ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khÝ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éi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h¶i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qu©n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5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1515357"/>
            <a:ext cx="3271459" cy="2530258"/>
            <a:chOff x="0" y="1447800"/>
            <a:chExt cx="3271459" cy="2530258"/>
          </a:xfrm>
        </p:grpSpPr>
        <p:sp>
          <p:nvSpPr>
            <p:cNvPr id="9" name="Rectangle 8"/>
            <p:cNvSpPr/>
            <p:nvPr/>
          </p:nvSpPr>
          <p:spPr>
            <a:xfrm>
              <a:off x="762000" y="1447800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80" y="1512225"/>
              <a:ext cx="2382633" cy="2401407"/>
            </a:xfrm>
            <a:prstGeom prst="rect">
              <a:avLst/>
            </a:prstGeom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0" y="2205854"/>
              <a:ext cx="762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FF0000"/>
                  </a:solidFill>
                  <a:latin typeface=".VnAvant" pitchFamily="34" charset="0"/>
                </a:rPr>
                <a:t>1.</a:t>
              </a:r>
              <a:endParaRPr lang="en-US" sz="54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2600" y="1557862"/>
            <a:ext cx="3286657" cy="2530258"/>
            <a:chOff x="5562600" y="1557862"/>
            <a:chExt cx="3286657" cy="2530258"/>
          </a:xfrm>
        </p:grpSpPr>
        <p:sp>
          <p:nvSpPr>
            <p:cNvPr id="26" name="Rectangle 25"/>
            <p:cNvSpPr/>
            <p:nvPr/>
          </p:nvSpPr>
          <p:spPr>
            <a:xfrm>
              <a:off x="6339798" y="1557862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1" y="1630472"/>
              <a:ext cx="2362200" cy="2347586"/>
            </a:xfrm>
            <a:prstGeom prst="rect">
              <a:avLst/>
            </a:prstGeom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5562600" y="2208986"/>
              <a:ext cx="762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FF0000"/>
                  </a:solidFill>
                  <a:latin typeface=".VnAvant" pitchFamily="34" charset="0"/>
                </a:rPr>
                <a:t>2.</a:t>
              </a:r>
              <a:endParaRPr lang="en-US" sz="54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67000" y="3863642"/>
            <a:ext cx="3347737" cy="2530258"/>
            <a:chOff x="2667000" y="3863642"/>
            <a:chExt cx="3347737" cy="2530258"/>
          </a:xfrm>
        </p:grpSpPr>
        <p:sp>
          <p:nvSpPr>
            <p:cNvPr id="34" name="Rectangle 33"/>
            <p:cNvSpPr/>
            <p:nvPr/>
          </p:nvSpPr>
          <p:spPr>
            <a:xfrm>
              <a:off x="3505278" y="3863642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6678" r="20411"/>
            <a:stretch/>
          </p:blipFill>
          <p:spPr>
            <a:xfrm>
              <a:off x="3589432" y="3978058"/>
              <a:ext cx="2392268" cy="2276850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2667000" y="4648200"/>
              <a:ext cx="820533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smtClean="0">
                  <a:solidFill>
                    <a:srgbClr val="FF0000"/>
                  </a:solidFill>
                  <a:latin typeface=".VnAvant" pitchFamily="34" charset="0"/>
                </a:rPr>
                <a:t>3.</a:t>
              </a:r>
              <a:endParaRPr lang="en-US" sz="54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uu Da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i Co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789471"/>
            <a:ext cx="5791200" cy="5181600"/>
            <a:chOff x="2801733" y="3863642"/>
            <a:chExt cx="3213004" cy="2530258"/>
          </a:xfrm>
        </p:grpSpPr>
        <p:sp>
          <p:nvSpPr>
            <p:cNvPr id="12" name="Rectangle 11"/>
            <p:cNvSpPr/>
            <p:nvPr/>
          </p:nvSpPr>
          <p:spPr>
            <a:xfrm>
              <a:off x="3505278" y="3863642"/>
              <a:ext cx="2509459" cy="253025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6678" r="20411"/>
            <a:stretch/>
          </p:blipFill>
          <p:spPr>
            <a:xfrm>
              <a:off x="3589432" y="3978058"/>
              <a:ext cx="2392268" cy="2276850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2801733" y="4648200"/>
              <a:ext cx="6858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 dirty="0" smtClean="0">
                  <a:solidFill>
                    <a:srgbClr val="FF0000"/>
                  </a:solidFill>
                  <a:latin typeface=".VnAvant" pitchFamily="34" charset="0"/>
                </a:rPr>
                <a:t>3.</a:t>
              </a:r>
              <a:endParaRPr lang="en-US" sz="9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4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 People - Sound Effec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6333" y="152400"/>
            <a:ext cx="4318322" cy="6553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23249" y="5938394"/>
            <a:ext cx="4104490" cy="772993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Trang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phục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mïa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hÌ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19" y="223777"/>
            <a:ext cx="4241550" cy="58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92439"/>
            <a:ext cx="4343400" cy="6706452"/>
            <a:chOff x="4386263" y="100753"/>
            <a:chExt cx="4452938" cy="6706452"/>
          </a:xfrm>
        </p:grpSpPr>
        <p:sp>
          <p:nvSpPr>
            <p:cNvPr id="9" name="Rectangle 8"/>
            <p:cNvSpPr/>
            <p:nvPr/>
          </p:nvSpPr>
          <p:spPr>
            <a:xfrm>
              <a:off x="4386263" y="100753"/>
              <a:ext cx="4452938" cy="67056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710" y="170614"/>
              <a:ext cx="4017979" cy="5980091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4676172" y="6099633"/>
              <a:ext cx="4104490" cy="7075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latin typeface=".VnAvant" pitchFamily="34" charset="0"/>
                </a:rPr>
                <a:t>Trang</a:t>
              </a:r>
              <a:r>
                <a:rPr lang="en-US" sz="2800" b="1" dirty="0" smtClean="0">
                  <a:latin typeface=".VnAvant" pitchFamily="34" charset="0"/>
                </a:rPr>
                <a:t> </a:t>
              </a:r>
              <a:r>
                <a:rPr lang="en-US" sz="2800" b="1" dirty="0" err="1" smtClean="0">
                  <a:latin typeface=".VnAvant" pitchFamily="34" charset="0"/>
                </a:rPr>
                <a:t>phục</a:t>
              </a:r>
              <a:r>
                <a:rPr lang="en-US" sz="2800" b="1" dirty="0" smtClean="0">
                  <a:latin typeface=".VnAvant" pitchFamily="34" charset="0"/>
                </a:rPr>
                <a:t> </a:t>
              </a:r>
              <a:r>
                <a:rPr lang="en-US" sz="2800" b="1" dirty="0" err="1" smtClean="0">
                  <a:latin typeface=".VnAvant" pitchFamily="34" charset="0"/>
                </a:rPr>
                <a:t>mïa</a:t>
              </a:r>
              <a:r>
                <a:rPr lang="en-US" sz="2800" b="1" dirty="0" smtClean="0">
                  <a:latin typeface=".VnAvant" pitchFamily="34" charset="0"/>
                </a:rPr>
                <a:t> </a:t>
              </a:r>
              <a:r>
                <a:rPr lang="en-US" sz="2800" b="1" dirty="0" err="1" smtClean="0">
                  <a:latin typeface=".VnAvant" pitchFamily="34" charset="0"/>
                </a:rPr>
                <a:t>đ«ng</a:t>
              </a:r>
              <a:endParaRPr lang="en-US" sz="2800" b="1" dirty="0">
                <a:latin typeface=".VnAvant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50104" y="108198"/>
            <a:ext cx="4165296" cy="6728086"/>
            <a:chOff x="6140884" y="108198"/>
            <a:chExt cx="2971801" cy="6728086"/>
          </a:xfrm>
        </p:grpSpPr>
        <p:sp>
          <p:nvSpPr>
            <p:cNvPr id="13" name="Rectangle 12"/>
            <p:cNvSpPr/>
            <p:nvPr/>
          </p:nvSpPr>
          <p:spPr>
            <a:xfrm>
              <a:off x="6140885" y="108198"/>
              <a:ext cx="2971800" cy="670645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46"/>
            <a:stretch/>
          </p:blipFill>
          <p:spPr>
            <a:xfrm>
              <a:off x="6188444" y="154383"/>
              <a:ext cx="2876680" cy="5928167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6140884" y="6063291"/>
              <a:ext cx="2971801" cy="7729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latin typeface=".VnAvant" pitchFamily="34" charset="0"/>
                </a:rPr>
                <a:t>Trang</a:t>
              </a:r>
              <a:r>
                <a:rPr lang="en-US" sz="2800" b="1" dirty="0" smtClean="0">
                  <a:latin typeface=".VnAvant" pitchFamily="34" charset="0"/>
                </a:rPr>
                <a:t> </a:t>
              </a:r>
              <a:r>
                <a:rPr lang="en-US" sz="2800" b="1" dirty="0" err="1" smtClean="0">
                  <a:latin typeface=".VnAvant" pitchFamily="34" charset="0"/>
                </a:rPr>
                <a:t>phục</a:t>
              </a:r>
              <a:r>
                <a:rPr lang="en-US" sz="2800" b="1" dirty="0" smtClean="0">
                  <a:latin typeface=".VnAvant" pitchFamily="34" charset="0"/>
                </a:rPr>
                <a:t> </a:t>
              </a:r>
              <a:r>
                <a:rPr lang="en-US" sz="2800" b="1" dirty="0" err="1" smtClean="0">
                  <a:latin typeface=".VnAvant" pitchFamily="34" charset="0"/>
                </a:rPr>
                <a:t>tËp</a:t>
              </a:r>
              <a:r>
                <a:rPr lang="en-US" sz="2800" b="1" dirty="0" smtClean="0">
                  <a:latin typeface=".VnAvant" pitchFamily="34" charset="0"/>
                </a:rPr>
                <a:t> </a:t>
              </a:r>
              <a:r>
                <a:rPr lang="en-US" sz="2800" b="1" dirty="0" err="1" smtClean="0">
                  <a:latin typeface=".VnAvant" pitchFamily="34" charset="0"/>
                </a:rPr>
                <a:t>luyÖn</a:t>
              </a:r>
              <a:endParaRPr lang="en-US" sz="2800" b="1" dirty="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9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805" y="76200"/>
            <a:ext cx="4352795" cy="6324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091" y="5486400"/>
            <a:ext cx="4104490" cy="707572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Giµy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4191000" cy="4800600"/>
          </a:xfrm>
        </p:spPr>
      </p:pic>
      <p:grpSp>
        <p:nvGrpSpPr>
          <p:cNvPr id="17" name="Group 16"/>
          <p:cNvGrpSpPr/>
          <p:nvPr/>
        </p:nvGrpSpPr>
        <p:grpSpPr>
          <a:xfrm>
            <a:off x="4724399" y="76200"/>
            <a:ext cx="4343401" cy="6324600"/>
            <a:chOff x="4724399" y="76200"/>
            <a:chExt cx="4343401" cy="6324600"/>
          </a:xfrm>
        </p:grpSpPr>
        <p:grpSp>
          <p:nvGrpSpPr>
            <p:cNvPr id="2" name="Group 1"/>
            <p:cNvGrpSpPr/>
            <p:nvPr/>
          </p:nvGrpSpPr>
          <p:grpSpPr>
            <a:xfrm>
              <a:off x="4724400" y="76200"/>
              <a:ext cx="4343400" cy="6324600"/>
              <a:chOff x="4724400" y="76200"/>
              <a:chExt cx="4209327" cy="6324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724400" y="76200"/>
                <a:ext cx="4209327" cy="6324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itle 1"/>
              <p:cNvSpPr txBox="1">
                <a:spLocks/>
              </p:cNvSpPr>
              <p:nvPr/>
            </p:nvSpPr>
            <p:spPr>
              <a:xfrm>
                <a:off x="4776818" y="5640729"/>
                <a:ext cx="4104490" cy="7075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b="1" dirty="0" smtClean="0">
                    <a:latin typeface=".VnAvant" pitchFamily="34" charset="0"/>
                  </a:rPr>
                  <a:t>Ba l«</a:t>
                </a:r>
                <a:endParaRPr lang="en-US" sz="2800" b="1" dirty="0">
                  <a:latin typeface=".VnAvant" pitchFamily="34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444" l="14167" r="7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5" r="17609"/>
            <a:stretch/>
          </p:blipFill>
          <p:spPr>
            <a:xfrm>
              <a:off x="4724399" y="533400"/>
              <a:ext cx="4241343" cy="4510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61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08950" y="3548519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3548519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2400" y="162838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779446" y="162839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3" y="340472"/>
            <a:ext cx="3701806" cy="2898968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45" y="340472"/>
            <a:ext cx="3722321" cy="2834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3" y="3657598"/>
            <a:ext cx="3915546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3" y="3603058"/>
            <a:ext cx="3919325" cy="30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2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836000" y="152400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04" y="225892"/>
            <a:ext cx="3830736" cy="30429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3981" y="3463808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1" y="3619731"/>
            <a:ext cx="3875240" cy="29718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59" y="3510651"/>
            <a:ext cx="403542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75" y="3610794"/>
            <a:ext cx="3895568" cy="3042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960" y="152824"/>
            <a:ext cx="3983553" cy="31899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3" y="248007"/>
            <a:ext cx="383553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7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304800"/>
            <a:ext cx="4038600" cy="6170295"/>
            <a:chOff x="3048000" y="257537"/>
            <a:chExt cx="2519755" cy="2057400"/>
          </a:xfrm>
        </p:grpSpPr>
        <p:sp>
          <p:nvSpPr>
            <p:cNvPr id="5" name="Rectangle 4"/>
            <p:cNvSpPr/>
            <p:nvPr/>
          </p:nvSpPr>
          <p:spPr>
            <a:xfrm>
              <a:off x="3048000" y="257537"/>
              <a:ext cx="2519755" cy="2057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308" y="282945"/>
              <a:ext cx="2243899" cy="19073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648200" y="304800"/>
            <a:ext cx="4038600" cy="6170295"/>
            <a:chOff x="6096000" y="283580"/>
            <a:chExt cx="2519755" cy="2057400"/>
          </a:xfrm>
        </p:grpSpPr>
        <p:sp>
          <p:nvSpPr>
            <p:cNvPr id="8" name="Rectangle 7"/>
            <p:cNvSpPr/>
            <p:nvPr/>
          </p:nvSpPr>
          <p:spPr>
            <a:xfrm>
              <a:off x="6096000" y="283580"/>
              <a:ext cx="2519755" cy="2057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118" y="308988"/>
              <a:ext cx="2205519" cy="1777656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727" y="5638800"/>
            <a:ext cx="4104490" cy="707572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èng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nhßm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60739" y="5638800"/>
            <a:ext cx="4104490" cy="707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.VnAvant" pitchFamily="34" charset="0"/>
              </a:rPr>
              <a:t>La </a:t>
            </a:r>
            <a:r>
              <a:rPr lang="en-US" sz="2800" b="1" dirty="0" err="1" smtClean="0">
                <a:latin typeface=".VnAvant" pitchFamily="34" charset="0"/>
              </a:rPr>
              <a:t>bµn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4625" y="762000"/>
            <a:ext cx="4343400" cy="5791200"/>
            <a:chOff x="64625" y="762000"/>
            <a:chExt cx="4343400" cy="5791200"/>
          </a:xfrm>
        </p:grpSpPr>
        <p:sp>
          <p:nvSpPr>
            <p:cNvPr id="7" name="Rectangle 6"/>
            <p:cNvSpPr/>
            <p:nvPr/>
          </p:nvSpPr>
          <p:spPr>
            <a:xfrm>
              <a:off x="64625" y="762000"/>
              <a:ext cx="4343400" cy="49530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49" y="838200"/>
              <a:ext cx="4201551" cy="48006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625" y="5867400"/>
              <a:ext cx="4343400" cy="685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Phßng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kh«ng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–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kh«ng</a:t>
              </a:r>
              <a:r>
                <a:rPr lang="en-US" sz="2400" b="1" dirty="0">
                  <a:solidFill>
                    <a:schemeClr val="tx1"/>
                  </a:solidFill>
                  <a:latin typeface=".VnAvant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.VnAvant" pitchFamily="34" charset="0"/>
                </a:rPr>
                <a:t>qu©n</a:t>
              </a:r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12029" y="800100"/>
            <a:ext cx="4357108" cy="5755029"/>
            <a:chOff x="4712029" y="800100"/>
            <a:chExt cx="4357108" cy="5755029"/>
          </a:xfrm>
        </p:grpSpPr>
        <p:sp>
          <p:nvSpPr>
            <p:cNvPr id="8" name="Rectangle 7"/>
            <p:cNvSpPr/>
            <p:nvPr/>
          </p:nvSpPr>
          <p:spPr>
            <a:xfrm>
              <a:off x="4725737" y="800100"/>
              <a:ext cx="4343400" cy="49530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858" y="864243"/>
              <a:ext cx="4236741" cy="477455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712029" y="5869329"/>
              <a:ext cx="4357108" cy="685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 smtClean="0">
                <a:solidFill>
                  <a:schemeClr val="tx1"/>
                </a:solidFill>
                <a:latin typeface=".VnAvant" pitchFamily="34" charset="0"/>
              </a:endParaRP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  <a:latin typeface=".VnAvant" pitchFamily="34" charset="0"/>
                </a:rPr>
                <a:t>Lục</a:t>
              </a:r>
              <a:r>
                <a:rPr lang="en-US" sz="2400" b="1" dirty="0" smtClean="0">
                  <a:solidFill>
                    <a:schemeClr val="tx1"/>
                  </a:solidFill>
                  <a:latin typeface=".VnAvant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.VnAvant" pitchFamily="34" charset="0"/>
                </a:rPr>
                <a:t>Qu©n</a:t>
              </a:r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  <a:p>
              <a:pPr algn="ctr"/>
              <a:endParaRPr lang="en-US" sz="24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8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743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00B0F0"/>
                </a:solidFill>
              </a:rPr>
              <a:t>Phần</a:t>
            </a:r>
            <a:r>
              <a:rPr lang="en-US" sz="6000" b="1" dirty="0" smtClean="0">
                <a:solidFill>
                  <a:srgbClr val="00B0F0"/>
                </a:solidFill>
              </a:rPr>
              <a:t> 2: </a:t>
            </a:r>
            <a:r>
              <a:rPr lang="en-US" sz="6000" b="1" dirty="0" err="1" smtClean="0">
                <a:solidFill>
                  <a:srgbClr val="00B0F0"/>
                </a:solidFill>
              </a:rPr>
              <a:t>Chiến</a:t>
            </a:r>
            <a:r>
              <a:rPr lang="en-US" sz="6000" b="1" dirty="0" smtClean="0">
                <a:solidFill>
                  <a:srgbClr val="00B0F0"/>
                </a:solidFill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</a:rPr>
              <a:t>Sĩ</a:t>
            </a:r>
            <a:r>
              <a:rPr lang="en-US" sz="6000" b="1" dirty="0" smtClean="0">
                <a:solidFill>
                  <a:srgbClr val="00B0F0"/>
                </a:solidFill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</a:rPr>
              <a:t>Thi</a:t>
            </a:r>
            <a:r>
              <a:rPr lang="en-US" sz="6000" b="1" dirty="0" smtClean="0">
                <a:solidFill>
                  <a:srgbClr val="00B0F0"/>
                </a:solidFill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</a:rPr>
              <a:t>Tài</a:t>
            </a:r>
            <a:endParaRPr lang="en-US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</TotalTime>
  <Words>131</Words>
  <Application>Microsoft Office PowerPoint</Application>
  <PresentationFormat>On-screen Show (4:3)</PresentationFormat>
  <Paragraphs>34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.VnAvant</vt:lpstr>
      <vt:lpstr>Arial</vt:lpstr>
      <vt:lpstr>Calibri</vt:lpstr>
      <vt:lpstr>Times New Roman</vt:lpstr>
      <vt:lpstr>Office Theme</vt:lpstr>
      <vt:lpstr>          Khám phá                    Đề tài: Bé biết gì về chú bộ đội Hải Quân?                     Lứa tuổi: Mẫu giáo lớn A3                     Số lượng: 20 trẻ                     Giáo viên: Nguyễn Thị Huyền </vt:lpstr>
      <vt:lpstr>Trang phục mïa hÌ</vt:lpstr>
      <vt:lpstr>PowerPoint Presentation</vt:lpstr>
      <vt:lpstr>Giµy</vt:lpstr>
      <vt:lpstr>PowerPoint Presentation</vt:lpstr>
      <vt:lpstr>PowerPoint Presentation</vt:lpstr>
      <vt:lpstr>èng nhßm</vt:lpstr>
      <vt:lpstr>PowerPoint Presentation</vt:lpstr>
      <vt:lpstr>Phần 2: Chiến Sĩ Thi Tài</vt:lpstr>
      <vt:lpstr>                                                    Câu 1: Ngày Thành lập quân đội nhân dân việt nam là ngày nào?    </vt:lpstr>
      <vt:lpstr>PowerPoint Presentation</vt:lpstr>
      <vt:lpstr>                 Câu 2: Hình ảnh nào sau đây là trang phục của chú bộ đội hải quân?</vt:lpstr>
      <vt:lpstr>PowerPoint Presentation</vt:lpstr>
      <vt:lpstr>Câu 3: Chú bộ đội hải quân làm việc ở đâu?  </vt:lpstr>
      <vt:lpstr>PowerPoint Presentation</vt:lpstr>
      <vt:lpstr>C©u 4: H×nh ¶nh nµo sau ®©y kh«ng ph¶i lµ vò khÝ cña chó bé ®éi h¶i qu©n?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Toan Luong</cp:lastModifiedBy>
  <cp:revision>72</cp:revision>
  <dcterms:created xsi:type="dcterms:W3CDTF">2017-10-18T09:55:45Z</dcterms:created>
  <dcterms:modified xsi:type="dcterms:W3CDTF">2022-12-02T06:06:46Z</dcterms:modified>
</cp:coreProperties>
</file>