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rels" ContentType="application/vnd.openxmlformats-package.relationships+xml"/>
  <Default Extension="xml" ContentType="application/xml"/>
  <Default Extension="fntdata" ContentType="application/x-fontdata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8" r:id="rId2"/>
    <p:sldId id="264" r:id="rId3"/>
    <p:sldId id="263" r:id="rId4"/>
  </p:sldIdLst>
  <p:sldSz cx="18288000" cy="10287000"/>
  <p:notesSz cx="6735763" cy="9866313"/>
  <p:embeddedFontLst>
    <p:embeddedFont>
      <p:font typeface="Calibri" panose="020F0502020204030204" pitchFamily="34" charset="0"/>
      <p:regular r:id="rId5"/>
      <p:bold r:id="rId6"/>
      <p:italic r:id="rId7"/>
      <p:boldItalic r:id="rId8"/>
    </p:embeddedFont>
    <p:embeddedFont>
      <p:font typeface="DejaVu Serif" panose="020B0604020202020204" charset="0"/>
      <p:regular r:id="rId9"/>
    </p:embeddedFont>
    <p:embeddedFont>
      <p:font typeface="Nunito Sans Black" panose="020B0604020202020204" charset="0"/>
      <p:regular r:id="rId10"/>
      <p:bold r:id="rId11"/>
      <p:boldItalic r:id="rId12"/>
    </p:embeddedFont>
    <p:embeddedFont>
      <p:font typeface="DejaVu Serif Bold" panose="020B0604020202020204" charset="0"/>
      <p:regular r:id="rId1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52" autoAdjust="0"/>
    <p:restoredTop sz="94622" autoAdjust="0"/>
  </p:normalViewPr>
  <p:slideViewPr>
    <p:cSldViewPr>
      <p:cViewPr varScale="1">
        <p:scale>
          <a:sx n="49" d="100"/>
          <a:sy n="49" d="100"/>
        </p:scale>
        <p:origin x="390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13" Type="http://schemas.openxmlformats.org/officeDocument/2006/relationships/font" Target="fonts/font9.fntdata"/><Relationship Id="rId3" Type="http://schemas.openxmlformats.org/officeDocument/2006/relationships/slide" Target="slides/slide2.xml"/><Relationship Id="rId7" Type="http://schemas.openxmlformats.org/officeDocument/2006/relationships/font" Target="fonts/font3.fntdata"/><Relationship Id="rId12" Type="http://schemas.openxmlformats.org/officeDocument/2006/relationships/font" Target="fonts/font8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font" Target="fonts/font7.fntdata"/><Relationship Id="rId5" Type="http://schemas.openxmlformats.org/officeDocument/2006/relationships/font" Target="fonts/font1.fntdata"/><Relationship Id="rId15" Type="http://schemas.openxmlformats.org/officeDocument/2006/relationships/viewProps" Target="viewProps.xml"/><Relationship Id="rId10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font" Target="fonts/font5.fntdata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29/12/2023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29/12/2023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29/12/2023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29/12/2023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29/12/2023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29/12/2023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29/12/2023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29/12/2023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29/12/2023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29/12/2023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29/12/2023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29/12/2023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18.svg"/><Relationship Id="rId18" Type="http://schemas.openxmlformats.org/officeDocument/2006/relationships/image" Target="../media/image8.png"/><Relationship Id="rId21" Type="http://schemas.openxmlformats.org/officeDocument/2006/relationships/image" Target="../media/image26.svg"/><Relationship Id="rId7" Type="http://schemas.openxmlformats.org/officeDocument/2006/relationships/image" Target="../media/image12.svg"/><Relationship Id="rId12" Type="http://schemas.openxmlformats.org/officeDocument/2006/relationships/image" Target="../media/image5.png"/><Relationship Id="rId17" Type="http://schemas.openxmlformats.org/officeDocument/2006/relationships/image" Target="../media/image22.svg"/><Relationship Id="rId2" Type="http://schemas.openxmlformats.org/officeDocument/2006/relationships/image" Target="../media/image1.png"/><Relationship Id="rId16" Type="http://schemas.openxmlformats.org/officeDocument/2006/relationships/image" Target="../media/image7.png"/><Relationship Id="rId20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11" Type="http://schemas.openxmlformats.org/officeDocument/2006/relationships/image" Target="../media/image16.svg"/><Relationship Id="rId5" Type="http://schemas.openxmlformats.org/officeDocument/2006/relationships/image" Target="../media/image10.svg"/><Relationship Id="rId15" Type="http://schemas.openxmlformats.org/officeDocument/2006/relationships/image" Target="../media/image20.svg"/><Relationship Id="rId10" Type="http://schemas.openxmlformats.org/officeDocument/2006/relationships/image" Target="../media/image4.png"/><Relationship Id="rId19" Type="http://schemas.openxmlformats.org/officeDocument/2006/relationships/image" Target="../media/image24.svg"/><Relationship Id="rId9" Type="http://schemas.openxmlformats.org/officeDocument/2006/relationships/image" Target="../media/image14.svg"/><Relationship Id="rId1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68C4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-5400000">
            <a:off x="4700832" y="-1981113"/>
            <a:ext cx="8886336" cy="14249226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5788023" y="3514579"/>
            <a:ext cx="2942553" cy="471838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-597050">
            <a:off x="15058394" y="7661276"/>
            <a:ext cx="2229938" cy="1414997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-922257" y="4294764"/>
            <a:ext cx="2941643" cy="5992236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 rot="1232731">
            <a:off x="1324423" y="7066098"/>
            <a:ext cx="1890315" cy="2333723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5"/>
              </a:ext>
            </a:extLst>
          </a:blip>
          <a:srcRect/>
          <a:stretch>
            <a:fillRect/>
          </a:stretch>
        </p:blipFill>
        <p:spPr>
          <a:xfrm>
            <a:off x="548565" y="9014314"/>
            <a:ext cx="3888763" cy="1272686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7"/>
              </a:ext>
            </a:extLst>
          </a:blip>
          <a:srcRect/>
          <a:stretch>
            <a:fillRect/>
          </a:stretch>
        </p:blipFill>
        <p:spPr>
          <a:xfrm>
            <a:off x="4029344" y="8786628"/>
            <a:ext cx="890226" cy="1600080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9"/>
              </a:ext>
            </a:extLst>
          </a:blip>
          <a:srcRect/>
          <a:stretch>
            <a:fillRect/>
          </a:stretch>
        </p:blipFill>
        <p:spPr>
          <a:xfrm flipH="1">
            <a:off x="14373256" y="6301079"/>
            <a:ext cx="7829488" cy="3985921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21"/>
              </a:ext>
            </a:extLst>
          </a:blip>
          <a:srcRect/>
          <a:stretch>
            <a:fillRect/>
          </a:stretch>
        </p:blipFill>
        <p:spPr>
          <a:xfrm flipH="1">
            <a:off x="12256496" y="9383516"/>
            <a:ext cx="2791664" cy="903484"/>
          </a:xfrm>
          <a:prstGeom prst="rect">
            <a:avLst/>
          </a:prstGeom>
        </p:spPr>
      </p:pic>
      <p:grpSp>
        <p:nvGrpSpPr>
          <p:cNvPr id="17" name="Group 3"/>
          <p:cNvGrpSpPr/>
          <p:nvPr/>
        </p:nvGrpSpPr>
        <p:grpSpPr>
          <a:xfrm>
            <a:off x="1886770" y="1001095"/>
            <a:ext cx="15323155" cy="7813469"/>
            <a:chOff x="0" y="0"/>
            <a:chExt cx="4426901" cy="2257332"/>
          </a:xfrm>
        </p:grpSpPr>
        <p:sp>
          <p:nvSpPr>
            <p:cNvPr id="18" name="Freeform 4"/>
            <p:cNvSpPr/>
            <p:nvPr/>
          </p:nvSpPr>
          <p:spPr>
            <a:xfrm>
              <a:off x="92710" y="106680"/>
              <a:ext cx="4322761" cy="2137953"/>
            </a:xfrm>
            <a:custGeom>
              <a:avLst/>
              <a:gdLst/>
              <a:ahLst/>
              <a:cxnLst/>
              <a:rect l="l" t="t" r="r" b="b"/>
              <a:pathLst>
                <a:path w="4322761" h="2137953">
                  <a:moveTo>
                    <a:pt x="4296091" y="1948722"/>
                  </a:moveTo>
                  <a:cubicBezTo>
                    <a:pt x="4296091" y="2036353"/>
                    <a:pt x="4219891" y="2107472"/>
                    <a:pt x="4138611" y="2107472"/>
                  </a:cubicBezTo>
                  <a:lnTo>
                    <a:pt x="66040" y="2107472"/>
                  </a:lnTo>
                  <a:cubicBezTo>
                    <a:pt x="43180" y="2107472"/>
                    <a:pt x="20320" y="2102393"/>
                    <a:pt x="0" y="2093503"/>
                  </a:cubicBezTo>
                  <a:cubicBezTo>
                    <a:pt x="26670" y="2121443"/>
                    <a:pt x="63500" y="2137953"/>
                    <a:pt x="121679" y="2137953"/>
                  </a:cubicBezTo>
                  <a:lnTo>
                    <a:pt x="4176711" y="2137953"/>
                  </a:lnTo>
                  <a:cubicBezTo>
                    <a:pt x="4256721" y="2137953"/>
                    <a:pt x="4322761" y="2071912"/>
                    <a:pt x="4322761" y="1991903"/>
                  </a:cubicBezTo>
                  <a:lnTo>
                    <a:pt x="4322761" y="95250"/>
                  </a:lnTo>
                  <a:cubicBezTo>
                    <a:pt x="4322761" y="58420"/>
                    <a:pt x="4308791" y="25400"/>
                    <a:pt x="4287201" y="0"/>
                  </a:cubicBezTo>
                  <a:cubicBezTo>
                    <a:pt x="4293551" y="16510"/>
                    <a:pt x="4296091" y="34290"/>
                    <a:pt x="4296091" y="52070"/>
                  </a:cubicBezTo>
                  <a:lnTo>
                    <a:pt x="4296091" y="1948722"/>
                  </a:lnTo>
                  <a:lnTo>
                    <a:pt x="4296091" y="1948722"/>
                  </a:lnTo>
                  <a:close/>
                </a:path>
              </a:pathLst>
            </a:custGeom>
            <a:solidFill>
              <a:srgbClr val="704430"/>
            </a:solidFill>
          </p:spPr>
        </p:sp>
        <p:sp>
          <p:nvSpPr>
            <p:cNvPr id="19" name="Freeform 5"/>
            <p:cNvSpPr/>
            <p:nvPr/>
          </p:nvSpPr>
          <p:spPr>
            <a:xfrm>
              <a:off x="12700" y="12700"/>
              <a:ext cx="4362131" cy="2188752"/>
            </a:xfrm>
            <a:custGeom>
              <a:avLst/>
              <a:gdLst/>
              <a:ahLst/>
              <a:cxnLst/>
              <a:rect l="l" t="t" r="r" b="b"/>
              <a:pathLst>
                <a:path w="4362131" h="2188752">
                  <a:moveTo>
                    <a:pt x="146050" y="2188752"/>
                  </a:moveTo>
                  <a:lnTo>
                    <a:pt x="4216081" y="2188752"/>
                  </a:lnTo>
                  <a:cubicBezTo>
                    <a:pt x="4296091" y="2188752"/>
                    <a:pt x="4362131" y="2122712"/>
                    <a:pt x="4362131" y="2042702"/>
                  </a:cubicBezTo>
                  <a:lnTo>
                    <a:pt x="4362131" y="146050"/>
                  </a:lnTo>
                  <a:cubicBezTo>
                    <a:pt x="4362131" y="66040"/>
                    <a:pt x="4296091" y="0"/>
                    <a:pt x="4216081" y="0"/>
                  </a:cubicBezTo>
                  <a:lnTo>
                    <a:pt x="146050" y="0"/>
                  </a:lnTo>
                  <a:cubicBezTo>
                    <a:pt x="66040" y="0"/>
                    <a:pt x="0" y="66040"/>
                    <a:pt x="0" y="146050"/>
                  </a:cubicBezTo>
                  <a:lnTo>
                    <a:pt x="0" y="2042702"/>
                  </a:lnTo>
                  <a:cubicBezTo>
                    <a:pt x="0" y="2123982"/>
                    <a:pt x="66040" y="2188752"/>
                    <a:pt x="146050" y="2188752"/>
                  </a:cubicBezTo>
                  <a:close/>
                </a:path>
              </a:pathLst>
            </a:custGeom>
            <a:solidFill>
              <a:srgbClr val="FFF3ED"/>
            </a:solidFill>
          </p:spPr>
        </p:sp>
        <p:sp>
          <p:nvSpPr>
            <p:cNvPr id="20" name="Freeform 6"/>
            <p:cNvSpPr/>
            <p:nvPr/>
          </p:nvSpPr>
          <p:spPr>
            <a:xfrm>
              <a:off x="0" y="0"/>
              <a:ext cx="4426901" cy="2257333"/>
            </a:xfrm>
            <a:custGeom>
              <a:avLst/>
              <a:gdLst/>
              <a:ahLst/>
              <a:cxnLst/>
              <a:rect l="l" t="t" r="r" b="b"/>
              <a:pathLst>
                <a:path w="4426901" h="2257333">
                  <a:moveTo>
                    <a:pt x="4363401" y="74930"/>
                  </a:moveTo>
                  <a:cubicBezTo>
                    <a:pt x="4335461" y="30480"/>
                    <a:pt x="4285931" y="0"/>
                    <a:pt x="4228781" y="0"/>
                  </a:cubicBezTo>
                  <a:lnTo>
                    <a:pt x="158750" y="0"/>
                  </a:lnTo>
                  <a:cubicBezTo>
                    <a:pt x="71120" y="0"/>
                    <a:pt x="0" y="71120"/>
                    <a:pt x="0" y="158750"/>
                  </a:cubicBezTo>
                  <a:lnTo>
                    <a:pt x="0" y="2055402"/>
                  </a:lnTo>
                  <a:cubicBezTo>
                    <a:pt x="0" y="2107473"/>
                    <a:pt x="25400" y="2153192"/>
                    <a:pt x="63500" y="2182402"/>
                  </a:cubicBezTo>
                  <a:cubicBezTo>
                    <a:pt x="91440" y="2226852"/>
                    <a:pt x="140970" y="2257333"/>
                    <a:pt x="218396" y="2257333"/>
                  </a:cubicBezTo>
                  <a:lnTo>
                    <a:pt x="4268151" y="2257333"/>
                  </a:lnTo>
                  <a:cubicBezTo>
                    <a:pt x="4355781" y="2257333"/>
                    <a:pt x="4426901" y="2186212"/>
                    <a:pt x="4426901" y="2098583"/>
                  </a:cubicBezTo>
                  <a:lnTo>
                    <a:pt x="4426901" y="201930"/>
                  </a:lnTo>
                  <a:cubicBezTo>
                    <a:pt x="4426901" y="149860"/>
                    <a:pt x="4401501" y="104140"/>
                    <a:pt x="4363401" y="74930"/>
                  </a:cubicBezTo>
                  <a:close/>
                  <a:moveTo>
                    <a:pt x="12700" y="2055402"/>
                  </a:moveTo>
                  <a:lnTo>
                    <a:pt x="12700" y="158750"/>
                  </a:lnTo>
                  <a:cubicBezTo>
                    <a:pt x="12700" y="78740"/>
                    <a:pt x="78740" y="12700"/>
                    <a:pt x="158750" y="12700"/>
                  </a:cubicBezTo>
                  <a:lnTo>
                    <a:pt x="4228781" y="12700"/>
                  </a:lnTo>
                  <a:cubicBezTo>
                    <a:pt x="4308791" y="12700"/>
                    <a:pt x="4374831" y="78740"/>
                    <a:pt x="4374831" y="158750"/>
                  </a:cubicBezTo>
                  <a:lnTo>
                    <a:pt x="4374831" y="2055402"/>
                  </a:lnTo>
                  <a:cubicBezTo>
                    <a:pt x="4374831" y="2135412"/>
                    <a:pt x="4308791" y="2201452"/>
                    <a:pt x="4228781" y="2201452"/>
                  </a:cubicBezTo>
                  <a:lnTo>
                    <a:pt x="158750" y="2201452"/>
                  </a:lnTo>
                  <a:cubicBezTo>
                    <a:pt x="78740" y="2201452"/>
                    <a:pt x="12700" y="2136682"/>
                    <a:pt x="12700" y="2055402"/>
                  </a:cubicBezTo>
                  <a:close/>
                  <a:moveTo>
                    <a:pt x="4415471" y="2098582"/>
                  </a:moveTo>
                  <a:cubicBezTo>
                    <a:pt x="4415471" y="2178592"/>
                    <a:pt x="4348161" y="2244632"/>
                    <a:pt x="4268151" y="2244632"/>
                  </a:cubicBezTo>
                  <a:lnTo>
                    <a:pt x="218396" y="2244632"/>
                  </a:lnTo>
                  <a:cubicBezTo>
                    <a:pt x="157480" y="2244632"/>
                    <a:pt x="120650" y="2228122"/>
                    <a:pt x="93980" y="2200182"/>
                  </a:cubicBezTo>
                  <a:cubicBezTo>
                    <a:pt x="114300" y="2209072"/>
                    <a:pt x="135890" y="2214152"/>
                    <a:pt x="160020" y="2214152"/>
                  </a:cubicBezTo>
                  <a:lnTo>
                    <a:pt x="4230051" y="2214152"/>
                  </a:lnTo>
                  <a:cubicBezTo>
                    <a:pt x="4317681" y="2214152"/>
                    <a:pt x="4388801" y="2143032"/>
                    <a:pt x="4388801" y="2055402"/>
                  </a:cubicBezTo>
                  <a:lnTo>
                    <a:pt x="4388801" y="158750"/>
                  </a:lnTo>
                  <a:cubicBezTo>
                    <a:pt x="4388801" y="140970"/>
                    <a:pt x="4384991" y="123190"/>
                    <a:pt x="4379911" y="106680"/>
                  </a:cubicBezTo>
                  <a:cubicBezTo>
                    <a:pt x="4401501" y="132080"/>
                    <a:pt x="4415471" y="165100"/>
                    <a:pt x="4415471" y="201930"/>
                  </a:cubicBezTo>
                  <a:lnTo>
                    <a:pt x="4415471" y="2098582"/>
                  </a:lnTo>
                  <a:cubicBezTo>
                    <a:pt x="4415471" y="2098582"/>
                    <a:pt x="4415471" y="2098582"/>
                    <a:pt x="4415471" y="2098582"/>
                  </a:cubicBezTo>
                  <a:close/>
                </a:path>
              </a:pathLst>
            </a:custGeom>
            <a:solidFill>
              <a:srgbClr val="704430"/>
            </a:solidFill>
          </p:spPr>
        </p:sp>
      </p:grpSp>
      <p:sp>
        <p:nvSpPr>
          <p:cNvPr id="21" name="TextBox 9"/>
          <p:cNvSpPr txBox="1"/>
          <p:nvPr/>
        </p:nvSpPr>
        <p:spPr>
          <a:xfrm>
            <a:off x="4039364" y="1481369"/>
            <a:ext cx="10209273" cy="9757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67"/>
              </a:lnSpc>
            </a:pPr>
            <a:r>
              <a:rPr lang="en-US" sz="2834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VÀ ĐÀO TẠO QUẬN LONG BIÊN</a:t>
            </a:r>
          </a:p>
          <a:p>
            <a:pPr algn="ctr">
              <a:lnSpc>
                <a:spcPts val="3967"/>
              </a:lnSpc>
            </a:pPr>
            <a:r>
              <a:rPr lang="en-US" sz="2834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MẦM NON HOA SỮA</a:t>
            </a:r>
          </a:p>
        </p:txBody>
      </p:sp>
      <p:sp>
        <p:nvSpPr>
          <p:cNvPr id="22" name="TextBox 10"/>
          <p:cNvSpPr txBox="1"/>
          <p:nvPr/>
        </p:nvSpPr>
        <p:spPr>
          <a:xfrm>
            <a:off x="4039364" y="2730818"/>
            <a:ext cx="10209273" cy="18723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 dirty="0">
                <a:solidFill>
                  <a:srgbClr val="FF1616"/>
                </a:solidFill>
                <a:latin typeface="Nunito Sans Black"/>
              </a:rPr>
              <a:t>GIÁO ÁN </a:t>
            </a:r>
          </a:p>
          <a:p>
            <a:pPr algn="ctr">
              <a:lnSpc>
                <a:spcPts val="7279"/>
              </a:lnSpc>
            </a:pPr>
            <a:r>
              <a:rPr lang="en-US" sz="5199" dirty="0" smtClean="0">
                <a:solidFill>
                  <a:srgbClr val="FF1616"/>
                </a:solidFill>
                <a:latin typeface="Nunito Sans Black"/>
              </a:rPr>
              <a:t>LÀM QUEN VĂN HỌC</a:t>
            </a:r>
            <a:endParaRPr lang="en-US" sz="5199" dirty="0">
              <a:solidFill>
                <a:srgbClr val="FF1616"/>
              </a:solidFill>
              <a:latin typeface="Nunito Sans Black"/>
            </a:endParaRPr>
          </a:p>
        </p:txBody>
      </p:sp>
      <p:sp>
        <p:nvSpPr>
          <p:cNvPr id="23" name="TextBox 11"/>
          <p:cNvSpPr txBox="1"/>
          <p:nvPr/>
        </p:nvSpPr>
        <p:spPr>
          <a:xfrm>
            <a:off x="2866285" y="4805997"/>
            <a:ext cx="12555430" cy="8627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 dirty="0" err="1">
                <a:solidFill>
                  <a:srgbClr val="004AAD"/>
                </a:solidFill>
                <a:latin typeface="DejaVu Serif Bold"/>
              </a:rPr>
              <a:t>Đề</a:t>
            </a:r>
            <a:r>
              <a:rPr lang="en-US" sz="5199" dirty="0">
                <a:solidFill>
                  <a:srgbClr val="004AAD"/>
                </a:solidFill>
                <a:latin typeface="DejaVu Serif Bold"/>
              </a:rPr>
              <a:t> </a:t>
            </a:r>
            <a:r>
              <a:rPr lang="en-US" sz="5199" dirty="0" err="1">
                <a:solidFill>
                  <a:srgbClr val="004AAD"/>
                </a:solidFill>
                <a:latin typeface="DejaVu Serif Bold"/>
              </a:rPr>
              <a:t>tài</a:t>
            </a:r>
            <a:r>
              <a:rPr lang="en-US" sz="5199" dirty="0">
                <a:solidFill>
                  <a:srgbClr val="004AAD"/>
                </a:solidFill>
                <a:latin typeface="DejaVu Serif Bold"/>
              </a:rPr>
              <a:t>: </a:t>
            </a:r>
            <a:r>
              <a:rPr lang="en-US" sz="5199" dirty="0" err="1" smtClean="0">
                <a:solidFill>
                  <a:srgbClr val="004AAD"/>
                </a:solidFill>
                <a:latin typeface="DejaVu Serif Bold"/>
              </a:rPr>
              <a:t>Thơ</a:t>
            </a:r>
            <a:r>
              <a:rPr lang="en-US" sz="5199" dirty="0" smtClean="0">
                <a:solidFill>
                  <a:srgbClr val="004AAD"/>
                </a:solidFill>
                <a:latin typeface="DejaVu Serif Bold"/>
              </a:rPr>
              <a:t>:”</a:t>
            </a:r>
            <a:r>
              <a:rPr lang="en-US" sz="5199" dirty="0" err="1" smtClean="0">
                <a:solidFill>
                  <a:srgbClr val="004AAD"/>
                </a:solidFill>
                <a:latin typeface="DejaVu Serif Bold"/>
              </a:rPr>
              <a:t>Cây</a:t>
            </a:r>
            <a:r>
              <a:rPr lang="en-US" sz="5199" dirty="0">
                <a:solidFill>
                  <a:srgbClr val="004AAD"/>
                </a:solidFill>
                <a:latin typeface="DejaVu Serif Bold"/>
              </a:rPr>
              <a:t> </a:t>
            </a:r>
            <a:r>
              <a:rPr lang="en-US" sz="5199" dirty="0" err="1" smtClean="0">
                <a:solidFill>
                  <a:srgbClr val="004AAD"/>
                </a:solidFill>
                <a:latin typeface="DejaVu Serif Bold"/>
              </a:rPr>
              <a:t>dừa</a:t>
            </a:r>
            <a:r>
              <a:rPr lang="en-US" sz="5199" dirty="0" smtClean="0">
                <a:solidFill>
                  <a:srgbClr val="004AAD"/>
                </a:solidFill>
                <a:latin typeface="DejaVu Serif Bold"/>
              </a:rPr>
              <a:t>”</a:t>
            </a:r>
            <a:endParaRPr lang="en-US" sz="5199" dirty="0">
              <a:solidFill>
                <a:srgbClr val="004AAD"/>
              </a:solidFill>
              <a:latin typeface="DejaVu Serif Bold"/>
            </a:endParaRPr>
          </a:p>
        </p:txBody>
      </p:sp>
      <p:sp>
        <p:nvSpPr>
          <p:cNvPr id="24" name="TextBox 12"/>
          <p:cNvSpPr txBox="1"/>
          <p:nvPr/>
        </p:nvSpPr>
        <p:spPr>
          <a:xfrm>
            <a:off x="4039364" y="6626860"/>
            <a:ext cx="10209273" cy="15901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160"/>
              </a:lnSpc>
            </a:pPr>
            <a:r>
              <a:rPr lang="en-US" sz="4400" dirty="0" err="1">
                <a:solidFill>
                  <a:srgbClr val="000000"/>
                </a:solidFill>
                <a:latin typeface="DejaVu Serif"/>
              </a:rPr>
              <a:t>Lứa</a:t>
            </a:r>
            <a:r>
              <a:rPr lang="en-US" sz="4400" dirty="0">
                <a:solidFill>
                  <a:srgbClr val="000000"/>
                </a:solidFill>
                <a:latin typeface="DejaVu Serif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DejaVu Serif"/>
              </a:rPr>
              <a:t>tuổi</a:t>
            </a:r>
            <a:r>
              <a:rPr lang="en-US" sz="4400" dirty="0">
                <a:solidFill>
                  <a:srgbClr val="000000"/>
                </a:solidFill>
                <a:latin typeface="DejaVu Serif"/>
              </a:rPr>
              <a:t>: </a:t>
            </a:r>
            <a:r>
              <a:rPr lang="en-US" sz="4400" dirty="0" smtClean="0">
                <a:solidFill>
                  <a:srgbClr val="000000"/>
                </a:solidFill>
                <a:latin typeface="DejaVu Serif"/>
              </a:rPr>
              <a:t> 5-6 </a:t>
            </a:r>
            <a:r>
              <a:rPr lang="en-US" sz="4400" dirty="0" err="1" smtClean="0">
                <a:solidFill>
                  <a:srgbClr val="000000"/>
                </a:solidFill>
                <a:latin typeface="DejaVu Serif"/>
              </a:rPr>
              <a:t>tuổi</a:t>
            </a:r>
            <a:endParaRPr lang="en-US" sz="4400" dirty="0">
              <a:solidFill>
                <a:srgbClr val="000000"/>
              </a:solidFill>
              <a:latin typeface="DejaVu Serif"/>
            </a:endParaRPr>
          </a:p>
          <a:p>
            <a:pPr algn="ctr">
              <a:lnSpc>
                <a:spcPts val="6160"/>
              </a:lnSpc>
            </a:pPr>
            <a:r>
              <a:rPr lang="en-US" sz="4400" dirty="0">
                <a:solidFill>
                  <a:srgbClr val="000000"/>
                </a:solidFill>
                <a:latin typeface="DejaVu Serif"/>
              </a:rPr>
              <a:t>GV: </a:t>
            </a:r>
            <a:r>
              <a:rPr lang="en-US" sz="4400" dirty="0" err="1" smtClean="0">
                <a:solidFill>
                  <a:srgbClr val="000000"/>
                </a:solidFill>
                <a:latin typeface="DejaVu Serif"/>
              </a:rPr>
              <a:t>Nguyễn</a:t>
            </a:r>
            <a:r>
              <a:rPr lang="en-US" sz="4400" dirty="0" smtClean="0">
                <a:solidFill>
                  <a:srgbClr val="000000"/>
                </a:solidFill>
                <a:latin typeface="DejaVu Serif"/>
              </a:rPr>
              <a:t> </a:t>
            </a:r>
            <a:r>
              <a:rPr lang="en-US" sz="4400" dirty="0" err="1" smtClean="0">
                <a:solidFill>
                  <a:srgbClr val="000000"/>
                </a:solidFill>
                <a:latin typeface="DejaVu Serif"/>
              </a:rPr>
              <a:t>Thị</a:t>
            </a:r>
            <a:r>
              <a:rPr lang="en-US" sz="4400" dirty="0" smtClean="0">
                <a:solidFill>
                  <a:srgbClr val="000000"/>
                </a:solidFill>
                <a:latin typeface="DejaVu Serif"/>
              </a:rPr>
              <a:t> </a:t>
            </a:r>
            <a:r>
              <a:rPr lang="en-US" sz="4400" dirty="0" err="1" smtClean="0">
                <a:solidFill>
                  <a:srgbClr val="000000"/>
                </a:solidFill>
                <a:latin typeface="DejaVu Serif"/>
              </a:rPr>
              <a:t>Hồng</a:t>
            </a:r>
            <a:r>
              <a:rPr lang="en-US" sz="4400" dirty="0" smtClean="0">
                <a:solidFill>
                  <a:srgbClr val="000000"/>
                </a:solidFill>
                <a:latin typeface="DejaVu Serif"/>
              </a:rPr>
              <a:t> </a:t>
            </a:r>
            <a:r>
              <a:rPr lang="en-US" sz="4400" dirty="0" err="1" smtClean="0">
                <a:solidFill>
                  <a:srgbClr val="000000"/>
                </a:solidFill>
                <a:latin typeface="DejaVu Serif"/>
              </a:rPr>
              <a:t>Diệp</a:t>
            </a:r>
            <a:endParaRPr lang="en-US" sz="4400" dirty="0">
              <a:solidFill>
                <a:srgbClr val="000000"/>
              </a:solidFill>
              <a:latin typeface="DejaVu Serif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hac ngam tho lan 2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148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90600" y="2933700"/>
            <a:ext cx="11811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 smtClean="0">
                <a:solidFill>
                  <a:srgbClr val="FF0000"/>
                </a:solidFill>
                <a:latin typeface="+mj-lt"/>
              </a:rPr>
              <a:t>Xin </a:t>
            </a:r>
            <a:r>
              <a:rPr lang="en-US" sz="8800" b="1" dirty="0" err="1" smtClean="0">
                <a:solidFill>
                  <a:srgbClr val="FF0000"/>
                </a:solidFill>
                <a:latin typeface="+mj-lt"/>
              </a:rPr>
              <a:t>chân</a:t>
            </a:r>
            <a:r>
              <a:rPr lang="en-US" sz="8800" b="1" dirty="0" smtClean="0">
                <a:solidFill>
                  <a:srgbClr val="FF0000"/>
                </a:solidFill>
                <a:latin typeface="+mj-lt"/>
              </a:rPr>
              <a:t> </a:t>
            </a:r>
            <a:r>
              <a:rPr lang="en-US" sz="8800" b="1" dirty="0" err="1">
                <a:solidFill>
                  <a:srgbClr val="FF0000"/>
                </a:solidFill>
                <a:latin typeface="+mj-lt"/>
              </a:rPr>
              <a:t>t</a:t>
            </a:r>
            <a:r>
              <a:rPr lang="en-US" sz="8800" b="1" dirty="0" err="1" smtClean="0">
                <a:solidFill>
                  <a:srgbClr val="FF0000"/>
                </a:solidFill>
                <a:latin typeface="+mj-lt"/>
              </a:rPr>
              <a:t>hành</a:t>
            </a:r>
            <a:r>
              <a:rPr lang="en-US" sz="8800" b="1" dirty="0" smtClean="0">
                <a:solidFill>
                  <a:srgbClr val="FF0000"/>
                </a:solidFill>
                <a:latin typeface="+mj-lt"/>
              </a:rPr>
              <a:t> </a:t>
            </a:r>
            <a:r>
              <a:rPr lang="en-US" sz="8800" b="1" dirty="0" err="1" smtClean="0">
                <a:solidFill>
                  <a:srgbClr val="FF0000"/>
                </a:solidFill>
                <a:latin typeface="+mj-lt"/>
              </a:rPr>
              <a:t>cảm</a:t>
            </a:r>
            <a:r>
              <a:rPr lang="en-US" sz="8800" b="1" dirty="0" smtClean="0">
                <a:solidFill>
                  <a:srgbClr val="FF0000"/>
                </a:solidFill>
                <a:latin typeface="+mj-lt"/>
              </a:rPr>
              <a:t> </a:t>
            </a:r>
            <a:r>
              <a:rPr lang="en-US" sz="8800" b="1" dirty="0" err="1" smtClean="0">
                <a:solidFill>
                  <a:srgbClr val="FF0000"/>
                </a:solidFill>
                <a:latin typeface="+mj-lt"/>
              </a:rPr>
              <a:t>ơn</a:t>
            </a:r>
            <a:r>
              <a:rPr lang="en-US" sz="8800" b="1" dirty="0" smtClean="0">
                <a:solidFill>
                  <a:srgbClr val="FF0000"/>
                </a:solidFill>
                <a:latin typeface="+mj-lt"/>
              </a:rPr>
              <a:t> !</a:t>
            </a:r>
            <a:endParaRPr lang="en-US" sz="8800" b="1" dirty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45174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45</Words>
  <Application>Microsoft Office PowerPoint</Application>
  <PresentationFormat>Custom</PresentationFormat>
  <Paragraphs>8</Paragraphs>
  <Slides>3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Times New Roman</vt:lpstr>
      <vt:lpstr>Calibri</vt:lpstr>
      <vt:lpstr>DejaVu Serif</vt:lpstr>
      <vt:lpstr>Nunito Sans Black</vt:lpstr>
      <vt:lpstr>DejaVu Serif Bold</vt:lpstr>
      <vt:lpstr>Arial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Colorful Bright English Class Education Presentation</dc:title>
  <dc:creator>LE DUC VIET</dc:creator>
  <cp:lastModifiedBy>Admin</cp:lastModifiedBy>
  <cp:revision>14</cp:revision>
  <cp:lastPrinted>2022-11-28T09:36:17Z</cp:lastPrinted>
  <dcterms:created xsi:type="dcterms:W3CDTF">2006-08-16T00:00:00Z</dcterms:created>
  <dcterms:modified xsi:type="dcterms:W3CDTF">2023-12-29T04:56:31Z</dcterms:modified>
  <dc:identifier>DAFOJkL20j0</dc:identifier>
</cp:coreProperties>
</file>