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>
        <p:scale>
          <a:sx n="66" d="100"/>
          <a:sy n="66" d="100"/>
        </p:scale>
        <p:origin x="2124" y="6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7746E-E490-4973-839F-7C97F5A080ED}" type="datetimeFigureOut">
              <a:rPr lang="en-US"/>
              <a:pPr>
                <a:defRPr/>
              </a:pPr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94519-5261-46E0-A8D8-46BEB033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36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F0897-EC11-4013-995D-4D835666B22C}" type="datetimeFigureOut">
              <a:rPr lang="en-US"/>
              <a:pPr>
                <a:defRPr/>
              </a:pPr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8AF8F-5383-4BAC-8B8A-3748E8C19C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0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5AD7B-3007-4EC8-8A84-74A7CF9D30B8}" type="datetimeFigureOut">
              <a:rPr lang="en-US"/>
              <a:pPr>
                <a:defRPr/>
              </a:pPr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6D8F1-50EE-4002-B091-C8BF58961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989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B5D01-56EE-4F95-B363-016F79A22CBE}" type="datetimeFigureOut">
              <a:rPr lang="en-US"/>
              <a:pPr>
                <a:defRPr/>
              </a:pPr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BE2EB-E5E0-405B-950D-61BB1DFE6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0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D16BF-EF8E-4D9A-A9F9-E18BF68A009B}" type="datetimeFigureOut">
              <a:rPr lang="en-US"/>
              <a:pPr>
                <a:defRPr/>
              </a:pPr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45C1C-7BB7-465C-824B-3433165E21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80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9F699-C357-4339-9856-10E00BA076C2}" type="datetimeFigureOut">
              <a:rPr lang="en-US"/>
              <a:pPr>
                <a:defRPr/>
              </a:pPr>
              <a:t>9/10/2023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93486-616E-4AE9-AAF3-10EDB0588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83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49808-E62D-4190-9E3B-04ABDF8A5CAB}" type="datetimeFigureOut">
              <a:rPr lang="en-US"/>
              <a:pPr>
                <a:defRPr/>
              </a:pPr>
              <a:t>9/10/2023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41ACA-888A-4B32-91C5-B34E309E7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82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43B3D-9429-43EA-B690-5F97C54AF7DA}" type="datetimeFigureOut">
              <a:rPr lang="en-US"/>
              <a:pPr>
                <a:defRPr/>
              </a:pPr>
              <a:t>9/10/2023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E764C-C894-4F4D-A023-BC80A8C44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8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C9426-A75C-4F72-9449-E47AC48C13E2}" type="datetimeFigureOut">
              <a:rPr lang="en-US"/>
              <a:pPr>
                <a:defRPr/>
              </a:pPr>
              <a:t>9/10/2023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4CDAF-A66F-4A3E-A4EE-42392E19F0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156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7D288-6947-44B1-869A-28D508D431AD}" type="datetimeFigureOut">
              <a:rPr lang="en-US"/>
              <a:pPr>
                <a:defRPr/>
              </a:pPr>
              <a:t>9/10/2023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29C7F-7ABF-49F7-BD83-88B2BA0EE8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BC4CB-0DD0-47B5-9D7B-D9AF936AF522}" type="datetimeFigureOut">
              <a:rPr lang="en-US"/>
              <a:pPr>
                <a:defRPr/>
              </a:pPr>
              <a:t>9/10/2023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53C0A-47FB-432D-8A74-A7694AF4CF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83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2FEC6C-5602-4D7C-9B71-6AAD42237C9B}" type="datetimeFigureOut">
              <a:rPr lang="en-US"/>
              <a:pPr>
                <a:defRPr/>
              </a:pPr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CC11AF5-905F-4B0E-AEDF-AF1D1C0BEB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Những hình &lt;strong&gt;nền&lt;/strong&gt; &lt;strong&gt;powerpoint&lt;/strong&gt; dễ thương, đáng yêu và ngộ nghĩnh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417"/>
            <a:ext cx="9144000" cy="6858000"/>
          </a:xfrm>
        </p:spPr>
      </p:pic>
      <p:sp>
        <p:nvSpPr>
          <p:cNvPr id="9" name="TextBox 8"/>
          <p:cNvSpPr txBox="1"/>
          <p:nvPr/>
        </p:nvSpPr>
        <p:spPr>
          <a:xfrm>
            <a:off x="1447800" y="2590800"/>
            <a:ext cx="6705600" cy="7694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square" rtlCol="0">
            <a:prstTxWarp prst="textWave2">
              <a:avLst/>
            </a:prstTxWarp>
            <a:spAutoFit/>
          </a:bodyPr>
          <a:lstStyle/>
          <a:p>
            <a:r>
              <a:rPr lang="en-US" sz="4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</a:rPr>
              <a:t>Giáo</a:t>
            </a:r>
            <a:r>
              <a:rPr lang="en-US" sz="4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</a:rPr>
              <a:t>án</a:t>
            </a:r>
            <a:r>
              <a:rPr lang="en-US" sz="4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</a:rPr>
              <a:t>: </a:t>
            </a:r>
            <a:r>
              <a:rPr lang="en-US" sz="4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</a:rPr>
              <a:t>Nhận</a:t>
            </a:r>
            <a:r>
              <a:rPr lang="en-US" sz="4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</a:rPr>
              <a:t>biết</a:t>
            </a:r>
            <a:r>
              <a:rPr lang="en-US" sz="4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</a:rPr>
              <a:t>tập</a:t>
            </a:r>
            <a:r>
              <a:rPr lang="en-US" sz="4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lt"/>
              </a:rPr>
              <a:t>nói</a:t>
            </a:r>
            <a:endParaRPr lang="en-US" sz="4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3581400"/>
            <a:ext cx="5181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+mn-lt"/>
              </a:rPr>
              <a:t>Đề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+mn-lt"/>
              </a:rPr>
              <a:t>tài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: </a:t>
            </a:r>
            <a:r>
              <a:rPr lang="en-US" sz="2800" b="1" dirty="0" err="1" smtClean="0">
                <a:solidFill>
                  <a:srgbClr val="C00000"/>
                </a:solidFill>
                <a:latin typeface="+mn-lt"/>
              </a:rPr>
              <a:t>Trường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+mn-lt"/>
              </a:rPr>
              <a:t>mầm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 non </a:t>
            </a:r>
            <a:r>
              <a:rPr lang="en-US" sz="2800" b="1" dirty="0" err="1" smtClean="0">
                <a:solidFill>
                  <a:srgbClr val="C00000"/>
                </a:solidFill>
                <a:latin typeface="+mn-lt"/>
              </a:rPr>
              <a:t>của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+mn-lt"/>
              </a:rPr>
              <a:t>bé</a:t>
            </a:r>
            <a:endParaRPr lang="en-US" sz="2800" b="1" dirty="0" smtClean="0">
              <a:solidFill>
                <a:srgbClr val="C00000"/>
              </a:solidFill>
              <a:latin typeface="+mn-lt"/>
            </a:endParaRPr>
          </a:p>
          <a:p>
            <a:r>
              <a:rPr lang="en-US" sz="2800" b="1" dirty="0" err="1" smtClean="0">
                <a:solidFill>
                  <a:srgbClr val="C00000"/>
                </a:solidFill>
                <a:latin typeface="+mn-lt"/>
              </a:rPr>
              <a:t>Lứa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+mn-lt"/>
              </a:rPr>
              <a:t>tuổi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: 24- 36 </a:t>
            </a:r>
            <a:r>
              <a:rPr lang="en-US" sz="2800" b="1" dirty="0" err="1" smtClean="0">
                <a:solidFill>
                  <a:srgbClr val="C00000"/>
                </a:solidFill>
                <a:latin typeface="+mn-lt"/>
              </a:rPr>
              <a:t>tháng</a:t>
            </a:r>
            <a:endParaRPr lang="en-US" sz="2800" b="1" dirty="0" smtClean="0">
              <a:solidFill>
                <a:srgbClr val="C00000"/>
              </a:solidFill>
              <a:latin typeface="+mn-lt"/>
            </a:endParaRPr>
          </a:p>
          <a:p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Giáo viên: Nguyễn 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Trà My</a:t>
            </a:r>
            <a:endParaRPr lang="en-US" sz="2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1" name="Cloud 10"/>
          <p:cNvSpPr/>
          <p:nvPr/>
        </p:nvSpPr>
        <p:spPr>
          <a:xfrm>
            <a:off x="381000" y="663356"/>
            <a:ext cx="9067800" cy="2087711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00B0F0"/>
                </a:solidFill>
              </a:rPr>
              <a:t>PHÒNG GIÁO DỤC VÀ ĐÀO TẠO </a:t>
            </a:r>
            <a:r>
              <a:rPr lang="en-US" b="1" dirty="0" smtClean="0">
                <a:solidFill>
                  <a:srgbClr val="00B0F0"/>
                </a:solidFill>
              </a:rPr>
              <a:t>QUẬN LONG BIÊN</a:t>
            </a:r>
            <a:endParaRPr lang="en-US" b="1" dirty="0" smtClean="0">
              <a:solidFill>
                <a:srgbClr val="00B0F0"/>
              </a:solidFill>
            </a:endParaRPr>
          </a:p>
          <a:p>
            <a:r>
              <a:rPr lang="en-US" b="1" dirty="0" smtClean="0">
                <a:solidFill>
                  <a:srgbClr val="00B0F0"/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rgbClr val="00B0F0"/>
                </a:solidFill>
              </a:rPr>
              <a:t>TRƯỜNG </a:t>
            </a:r>
            <a:r>
              <a:rPr lang="en-US" b="1" dirty="0" smtClean="0">
                <a:solidFill>
                  <a:srgbClr val="00B0F0"/>
                </a:solidFill>
              </a:rPr>
              <a:t>MẦM </a:t>
            </a:r>
            <a:r>
              <a:rPr lang="en-US" b="1" dirty="0" smtClean="0">
                <a:solidFill>
                  <a:srgbClr val="00B0F0"/>
                </a:solidFill>
              </a:rPr>
              <a:t>NON </a:t>
            </a:r>
            <a:r>
              <a:rPr lang="en-US" b="1" dirty="0" smtClean="0">
                <a:solidFill>
                  <a:srgbClr val="00B0F0"/>
                </a:solidFill>
              </a:rPr>
              <a:t>HOA SEN</a:t>
            </a:r>
            <a:endParaRPr lang="en-US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40</TotalTime>
  <Words>42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Blank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5</cp:revision>
  <dcterms:created xsi:type="dcterms:W3CDTF">2021-09-10T12:46:01Z</dcterms:created>
  <dcterms:modified xsi:type="dcterms:W3CDTF">2023-09-10T14:27:17Z</dcterms:modified>
</cp:coreProperties>
</file>