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31"/>
  </p:notesMasterIdLst>
  <p:sldIdLst>
    <p:sldId id="300" r:id="rId2"/>
    <p:sldId id="299" r:id="rId3"/>
    <p:sldId id="297" r:id="rId4"/>
    <p:sldId id="301" r:id="rId5"/>
    <p:sldId id="281" r:id="rId6"/>
    <p:sldId id="282" r:id="rId7"/>
    <p:sldId id="295" r:id="rId8"/>
    <p:sldId id="285" r:id="rId9"/>
    <p:sldId id="292" r:id="rId10"/>
    <p:sldId id="294" r:id="rId11"/>
    <p:sldId id="293" r:id="rId12"/>
    <p:sldId id="276" r:id="rId13"/>
    <p:sldId id="302" r:id="rId14"/>
    <p:sldId id="277" r:id="rId15"/>
    <p:sldId id="288" r:id="rId16"/>
    <p:sldId id="270" r:id="rId17"/>
    <p:sldId id="303" r:id="rId18"/>
    <p:sldId id="263" r:id="rId19"/>
    <p:sldId id="304" r:id="rId20"/>
    <p:sldId id="289" r:id="rId21"/>
    <p:sldId id="305" r:id="rId22"/>
    <p:sldId id="296" r:id="rId23"/>
    <p:sldId id="306" r:id="rId24"/>
    <p:sldId id="291" r:id="rId25"/>
    <p:sldId id="273" r:id="rId26"/>
    <p:sldId id="279" r:id="rId27"/>
    <p:sldId id="298" r:id="rId28"/>
    <p:sldId id="307" r:id="rId29"/>
    <p:sldId id="266" r:id="rId30"/>
  </p:sldIdLst>
  <p:sldSz cx="9144000" cy="6858000" type="screen4x3"/>
  <p:notesSz cx="6858000" cy="9144000"/>
  <p:defaultTextStyle>
    <a:defPPr>
      <a:defRPr lang="vi-V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guyen" initials="NT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28" autoAdjust="0"/>
    <p:restoredTop sz="92816" autoAdjust="0"/>
  </p:normalViewPr>
  <p:slideViewPr>
    <p:cSldViewPr>
      <p:cViewPr>
        <p:scale>
          <a:sx n="66" d="100"/>
          <a:sy n="66" d="100"/>
        </p:scale>
        <p:origin x="1566" y="3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83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noProof="0" smtClean="0"/>
              <a:t>Click to edit Master text styles</a:t>
            </a:r>
          </a:p>
          <a:p>
            <a:pPr lvl="1"/>
            <a:r>
              <a:rPr lang="vi-VN" noProof="0" smtClean="0"/>
              <a:t>Second level</a:t>
            </a:r>
          </a:p>
          <a:p>
            <a:pPr lvl="2"/>
            <a:r>
              <a:rPr lang="vi-VN" noProof="0" smtClean="0"/>
              <a:t>Third level</a:t>
            </a:r>
          </a:p>
          <a:p>
            <a:pPr lvl="3"/>
            <a:r>
              <a:rPr lang="vi-VN" noProof="0" smtClean="0"/>
              <a:t>Fourth level</a:t>
            </a:r>
          </a:p>
          <a:p>
            <a:pPr lvl="4"/>
            <a:r>
              <a:rPr lang="vi-VN" noProof="0" smtClean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CBD688D9-FA35-4CD8-9A1A-71E3AC9F059D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099698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D688D9-FA35-4CD8-9A1A-71E3AC9F059D}" type="slidenum">
              <a:rPr lang="vi-VN" smtClean="0"/>
              <a:pPr>
                <a:defRPr/>
              </a:pPr>
              <a:t>5</a:t>
            </a:fld>
            <a:endParaRPr lang="vi-V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ED95C16C-5E63-478A-983E-18CE352CCB37}" type="slidenum">
              <a:rPr lang="vi-VN" smtClean="0">
                <a:latin typeface="Arial" charset="0"/>
              </a:rPr>
              <a:pPr eaLnBrk="1" hangingPunct="1"/>
              <a:t>29</a:t>
            </a:fld>
            <a:endParaRPr lang="vi-VN" smtClean="0">
              <a:latin typeface="Arial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F324B-E7DC-49A6-8F12-B02C077D4E01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8328734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D5B59-52B1-4800-8426-A39E0712D9FC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720866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71373-8B15-431E-8400-1B2F36ADB527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6116150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E6211-8A97-464A-B93E-7100F6A7DA0D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4387342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A528D-10F3-4CBE-BE30-A4A069C6DB77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6029873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EC47A-9298-43F0-9B4E-2DD0519E288A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6303702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5D990-E7BA-4CA9-82B6-9F4B5A1F2D6B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1341948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2ED2D-9B96-4394-A71B-18778447FB06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4187114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0F070-7CBE-47FE-8410-3DD81C2499A0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96665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E67DC-9CD3-48A8-97C3-09991AE6DA84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5180763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28A03-EBC1-4D47-9C8F-52FB85578B31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8502367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C2722A6-0D3D-4E2C-B6CD-1E2E7F76CDF5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12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istrator\Downloads\KissTheRain%201.6.mp3" TargetMode="External"/><Relationship Id="rId6" Type="http://schemas.openxmlformats.org/officeDocument/2006/relationships/image" Target="../media/image25.png"/><Relationship Id="rId5" Type="http://schemas.openxmlformats.org/officeDocument/2006/relationships/image" Target="../media/image24.gif"/><Relationship Id="rId4" Type="http://schemas.openxmlformats.org/officeDocument/2006/relationships/image" Target="../media/image2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istrator\Downloads\KissTheRain%201.7.mp3" TargetMode="External"/><Relationship Id="rId6" Type="http://schemas.openxmlformats.org/officeDocument/2006/relationships/image" Target="../media/image24.gif"/><Relationship Id="rId5" Type="http://schemas.openxmlformats.org/officeDocument/2006/relationships/image" Target="../media/image23.gif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gif"/><Relationship Id="rId5" Type="http://schemas.openxmlformats.org/officeDocument/2006/relationships/image" Target="../media/image20.gif"/><Relationship Id="rId4" Type="http://schemas.openxmlformats.org/officeDocument/2006/relationships/image" Target="../media/image18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0.gif"/><Relationship Id="rId7" Type="http://schemas.openxmlformats.org/officeDocument/2006/relationships/image" Target="../media/image9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gif"/><Relationship Id="rId11" Type="http://schemas.openxmlformats.org/officeDocument/2006/relationships/image" Target="../media/image17.png"/><Relationship Id="rId5" Type="http://schemas.openxmlformats.org/officeDocument/2006/relationships/image" Target="../media/image7.gif"/><Relationship Id="rId10" Type="http://schemas.openxmlformats.org/officeDocument/2006/relationships/image" Target="../media/image16.png"/><Relationship Id="rId4" Type="http://schemas.openxmlformats.org/officeDocument/2006/relationships/hyperlink" Target="../../Luan/PW%20HAI%20PHONG/5%20-%20The%20gioi%20quanh%20be%20-CHUAN/CACFILE/chua%20dung.wav" TargetMode="External"/><Relationship Id="rId9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10.gif"/><Relationship Id="rId7" Type="http://schemas.openxmlformats.org/officeDocument/2006/relationships/image" Target="../media/image9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gif"/><Relationship Id="rId11" Type="http://schemas.openxmlformats.org/officeDocument/2006/relationships/image" Target="../media/image19.jpeg"/><Relationship Id="rId5" Type="http://schemas.openxmlformats.org/officeDocument/2006/relationships/image" Target="../media/image7.gif"/><Relationship Id="rId10" Type="http://schemas.openxmlformats.org/officeDocument/2006/relationships/image" Target="../media/image17.png"/><Relationship Id="rId4" Type="http://schemas.openxmlformats.org/officeDocument/2006/relationships/hyperlink" Target="../../Luan/PW%20HAI%20PHONG/5%20-%20The%20gioi%20quanh%20be%20-CHUAN/CACFILE/chua%20dung.wav" TargetMode="External"/><Relationship Id="rId9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33.png"/><Relationship Id="rId7" Type="http://schemas.openxmlformats.org/officeDocument/2006/relationships/image" Target="../media/image7.gif"/><Relationship Id="rId12" Type="http://schemas.openxmlformats.org/officeDocument/2006/relationships/image" Target="../media/image4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hyperlink" Target="../../Luan/PW%20HAI%20PHONG/5%20-%20The%20gioi%20quanh%20be%20-CHUAN/CACFILE/chua%20dung.wav" TargetMode="External"/><Relationship Id="rId11" Type="http://schemas.openxmlformats.org/officeDocument/2006/relationships/image" Target="../media/image40.png"/><Relationship Id="rId5" Type="http://schemas.openxmlformats.org/officeDocument/2006/relationships/image" Target="../media/image8.gif"/><Relationship Id="rId10" Type="http://schemas.openxmlformats.org/officeDocument/2006/relationships/image" Target="../media/image39.png"/><Relationship Id="rId4" Type="http://schemas.openxmlformats.org/officeDocument/2006/relationships/image" Target="../media/image10.gif"/><Relationship Id="rId9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Administrator\Downloads\ChauYeuBa-XuanMai.mp3" TargetMode="Externa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hyperlink" Target="../../Luan/PW%20HAI%20PHONG/5%20-%20The%20gioi%20quanh%20be%20-CHUAN/CACFILE/chua%20dung.wav" TargetMode="External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12" Type="http://schemas.openxmlformats.org/officeDocument/2006/relationships/image" Target="../media/image8.gif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1" Type="http://schemas.openxmlformats.org/officeDocument/2006/relationships/image" Target="../media/image10.gif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Relationship Id="rId14" Type="http://schemas.openxmlformats.org/officeDocument/2006/relationships/image" Target="../media/image7.gi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gif"/><Relationship Id="rId4" Type="http://schemas.openxmlformats.org/officeDocument/2006/relationships/image" Target="../media/image24.gi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11" Type="http://schemas.openxmlformats.org/officeDocument/2006/relationships/image" Target="../media/image23.gif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11" Type="http://schemas.openxmlformats.org/officeDocument/2006/relationships/image" Target="../media/image23.gif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slideLayout" Target="../slideLayouts/slideLayout6.xml"/><Relationship Id="rId1" Type="http://schemas.openxmlformats.org/officeDocument/2006/relationships/video" Target="file:///C:\Users\Administrator\Downloads\MOT%20BO%20HOA%20TUOI%20THAM.mp4" TargetMode="External"/><Relationship Id="rId4" Type="http://schemas.openxmlformats.org/officeDocument/2006/relationships/image" Target="../media/image6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Administrator\Downloads\Ca%20Nha%20Thuong%20Nhau%20-%20Various%20Artists.mp3" TargetMode="External"/><Relationship Id="rId4" Type="http://schemas.openxmlformats.org/officeDocument/2006/relationships/image" Target="../media/image6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Administrator\Downloads\KissTheRain%2011.mp3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13" Type="http://schemas.openxmlformats.org/officeDocument/2006/relationships/image" Target="../media/image14.gi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8.gif"/><Relationship Id="rId12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istrator\Downloads\KissTheRain%201.1.mp3" TargetMode="External"/><Relationship Id="rId6" Type="http://schemas.openxmlformats.org/officeDocument/2006/relationships/image" Target="../media/image7.gif"/><Relationship Id="rId11" Type="http://schemas.openxmlformats.org/officeDocument/2006/relationships/image" Target="../media/image12.gif"/><Relationship Id="rId5" Type="http://schemas.openxmlformats.org/officeDocument/2006/relationships/hyperlink" Target="../../Luan/PW%20HAI%20PHONG/5%20-%20The%20gioi%20quanh%20be%20-CHUAN/CACFILE/chua%20dung.wav" TargetMode="External"/><Relationship Id="rId10" Type="http://schemas.openxmlformats.org/officeDocument/2006/relationships/image" Target="../media/image11.gif"/><Relationship Id="rId4" Type="http://schemas.openxmlformats.org/officeDocument/2006/relationships/image" Target="../media/image6.png"/><Relationship Id="rId9" Type="http://schemas.openxmlformats.org/officeDocument/2006/relationships/image" Target="../media/image10.gif"/><Relationship Id="rId1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15.png"/><Relationship Id="rId7" Type="http://schemas.openxmlformats.org/officeDocument/2006/relationships/image" Target="../media/image8.gif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Administrator\Downloads\KissTheRain%201.2.mp3" TargetMode="External"/><Relationship Id="rId6" Type="http://schemas.openxmlformats.org/officeDocument/2006/relationships/image" Target="../media/image7.gif"/><Relationship Id="rId11" Type="http://schemas.openxmlformats.org/officeDocument/2006/relationships/image" Target="../media/image12.gif"/><Relationship Id="rId5" Type="http://schemas.openxmlformats.org/officeDocument/2006/relationships/hyperlink" Target="../../Luan/PW%20HAI%20PHONG/5%20-%20The%20gioi%20quanh%20be%20-CHUAN/CACFILE/chua%20dung.wav" TargetMode="External"/><Relationship Id="rId10" Type="http://schemas.openxmlformats.org/officeDocument/2006/relationships/image" Target="../media/image17.png"/><Relationship Id="rId4" Type="http://schemas.openxmlformats.org/officeDocument/2006/relationships/image" Target="../media/image10.gif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istrator\Downloads\KissTheRain%201.3.mp3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8.gif"/><Relationship Id="rId7" Type="http://schemas.openxmlformats.org/officeDocument/2006/relationships/image" Target="../media/image12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istrator\Downloads\KissTheRain%201.4.mp3" TargetMode="External"/><Relationship Id="rId6" Type="http://schemas.openxmlformats.org/officeDocument/2006/relationships/image" Target="../media/image20.gif"/><Relationship Id="rId5" Type="http://schemas.openxmlformats.org/officeDocument/2006/relationships/image" Target="../media/image7.gif"/><Relationship Id="rId4" Type="http://schemas.openxmlformats.org/officeDocument/2006/relationships/hyperlink" Target="../../Luan/PW%20HAI%20PHONG/5%20-%20The%20gioi%20quanh%20be%20-CHUAN/CACFILE/chua%20dung.wav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istrator\Downloads\KissTheRain%201.5.mp3" TargetMode="Externa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AutoShape 2" descr="Kết quả hình ảnh cho khung hình nền ngộ nghĩn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64" name="AutoShape 4" descr="Kết quả hình ảnh cho khung hình nền ngộ nghĩn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66" name="AutoShape 6" descr="Kết quả hình ảnh cho khung hình nền ngộ nghĩn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68" name="Picture 8" descr="Kết quả hình ảnh cho khung hình nền ngộ nghĩnh độ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04800" y="990600"/>
            <a:ext cx="8229600" cy="1143000"/>
          </a:xfrm>
        </p:spPr>
        <p:txBody>
          <a:bodyPr/>
          <a:lstStyle/>
          <a:p>
            <a:r>
              <a:rPr 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MẦM NON HOA SEN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079500" y="1752600"/>
            <a:ext cx="7467600" cy="3124200"/>
          </a:xfrm>
        </p:spPr>
        <p:txBody>
          <a:bodyPr/>
          <a:lstStyle/>
          <a:p>
            <a:pPr algn="ctr">
              <a:buFont typeface="Arial" pitchFamily="34" charset="0"/>
              <a:buChar char="•"/>
            </a:pPr>
            <a:r>
              <a:rPr lang="en-US" b="1" u="sng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endParaRPr lang="en-US" b="1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FF0000"/>
                </a:solidFill>
                <a:latin typeface="Source Sans Pro Black" panose="020B0803030403020204" pitchFamily="34" charset="0"/>
                <a:cs typeface="Times New Roman" pitchFamily="18" charset="0"/>
              </a:rPr>
              <a:t>      </a:t>
            </a:r>
            <a:r>
              <a:rPr lang="en-US" i="1" dirty="0" err="1" smtClean="0">
                <a:solidFill>
                  <a:srgbClr val="FF0000"/>
                </a:solidFill>
                <a:latin typeface="Source Sans Pro Black" panose="020B0803030403020204" pitchFamily="34" charset="0"/>
                <a:cs typeface="Times New Roman" pitchFamily="18" charset="0"/>
              </a:rPr>
              <a:t>Truyện</a:t>
            </a:r>
            <a:r>
              <a:rPr lang="en-US" i="1" dirty="0" smtClean="0">
                <a:solidFill>
                  <a:srgbClr val="FF0000"/>
                </a:solidFill>
                <a:latin typeface="Source Sans Pro Black" panose="020B0803030403020204" pitchFamily="34" charset="0"/>
                <a:cs typeface="Times New Roman" pitchFamily="18" charset="0"/>
              </a:rPr>
              <a:t>: </a:t>
            </a:r>
            <a:r>
              <a:rPr lang="en-US" i="1" dirty="0" err="1" smtClean="0">
                <a:solidFill>
                  <a:srgbClr val="FF0000"/>
                </a:solidFill>
                <a:latin typeface="Source Sans Pro Black" panose="020B0803030403020204" pitchFamily="34" charset="0"/>
                <a:cs typeface="Times New Roman" pitchFamily="18" charset="0"/>
              </a:rPr>
              <a:t>Một</a:t>
            </a:r>
            <a:r>
              <a:rPr lang="en-US" i="1" dirty="0" smtClean="0">
                <a:solidFill>
                  <a:srgbClr val="FF0000"/>
                </a:solidFill>
                <a:latin typeface="Source Sans Pro Black" panose="020B0803030403020204" pitchFamily="34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Source Sans Pro Black" panose="020B0803030403020204" pitchFamily="34" charset="0"/>
                <a:cs typeface="Times New Roman" pitchFamily="18" charset="0"/>
              </a:rPr>
              <a:t>bó</a:t>
            </a:r>
            <a:r>
              <a:rPr lang="en-US" i="1" dirty="0" smtClean="0">
                <a:solidFill>
                  <a:srgbClr val="FF0000"/>
                </a:solidFill>
                <a:latin typeface="Source Sans Pro Black" panose="020B0803030403020204" pitchFamily="34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Source Sans Pro Black" panose="020B0803030403020204" pitchFamily="34" charset="0"/>
                <a:cs typeface="Times New Roman" pitchFamily="18" charset="0"/>
              </a:rPr>
              <a:t>hoa</a:t>
            </a:r>
            <a:r>
              <a:rPr lang="en-US" i="1" dirty="0" smtClean="0">
                <a:solidFill>
                  <a:srgbClr val="FF0000"/>
                </a:solidFill>
                <a:latin typeface="Source Sans Pro Black" panose="020B0803030403020204" pitchFamily="34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Source Sans Pro Black" panose="020B0803030403020204" pitchFamily="34" charset="0"/>
                <a:cs typeface="Times New Roman" pitchFamily="18" charset="0"/>
              </a:rPr>
              <a:t>tươi</a:t>
            </a:r>
            <a:r>
              <a:rPr lang="en-US" i="1" dirty="0" smtClean="0">
                <a:solidFill>
                  <a:srgbClr val="FF0000"/>
                </a:solidFill>
                <a:latin typeface="Source Sans Pro Black" panose="020B0803030403020204" pitchFamily="34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Source Sans Pro Black" panose="020B0803030403020204" pitchFamily="34" charset="0"/>
                <a:cs typeface="Times New Roman" pitchFamily="18" charset="0"/>
              </a:rPr>
              <a:t>thắm</a:t>
            </a:r>
            <a:endPara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mgn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B1</a:t>
            </a:r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TRƯƠNG THU HÒA</a:t>
            </a:r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ết quả hình ảnh cho tranh truyen mot bo hoa tuoi tha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915400" cy="6858000"/>
          </a:xfrm>
          <a:prstGeom prst="rect">
            <a:avLst/>
          </a:prstGeom>
          <a:noFill/>
        </p:spPr>
      </p:pic>
      <p:grpSp>
        <p:nvGrpSpPr>
          <p:cNvPr id="3" name="Group 2"/>
          <p:cNvGrpSpPr/>
          <p:nvPr/>
        </p:nvGrpSpPr>
        <p:grpSpPr>
          <a:xfrm rot="815284">
            <a:off x="3373567" y="3066476"/>
            <a:ext cx="1630719" cy="1477993"/>
            <a:chOff x="3200400" y="2971800"/>
            <a:chExt cx="2438400" cy="2551812"/>
          </a:xfrm>
        </p:grpSpPr>
        <p:grpSp>
          <p:nvGrpSpPr>
            <p:cNvPr id="4" name="Group 24"/>
            <p:cNvGrpSpPr>
              <a:grpSpLocks/>
            </p:cNvGrpSpPr>
            <p:nvPr/>
          </p:nvGrpSpPr>
          <p:grpSpPr bwMode="auto">
            <a:xfrm>
              <a:off x="3200400" y="2971800"/>
              <a:ext cx="2438400" cy="2151063"/>
              <a:chOff x="1968" y="1296"/>
              <a:chExt cx="1829" cy="2256"/>
            </a:xfrm>
          </p:grpSpPr>
          <p:pic>
            <p:nvPicPr>
              <p:cNvPr id="6" name="Picture 25" descr="hoahong"/>
              <p:cNvPicPr>
                <a:picLocks noChangeAspect="1" noChangeArrowheads="1" noCrop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1466575">
                <a:off x="2112" y="1776"/>
                <a:ext cx="800" cy="11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" name="Picture 26" descr="hoahong"/>
              <p:cNvPicPr>
                <a:picLocks noChangeAspect="1" noChangeArrowheads="1" noCrop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24743">
                <a:off x="2304" y="1296"/>
                <a:ext cx="1301" cy="18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" name="Picture 27" descr="hoahong"/>
              <p:cNvPicPr>
                <a:picLocks noChangeAspect="1" noChangeArrowheads="1" noCrop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1466575">
                <a:off x="1968" y="2304"/>
                <a:ext cx="800" cy="11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28" descr="hoahong"/>
              <p:cNvPicPr>
                <a:picLocks noChangeAspect="1" noChangeArrowheads="1" noCrop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78134">
                <a:off x="2496" y="1680"/>
                <a:ext cx="1301" cy="18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5" name="Picture 31" descr="!dk8_1la"/>
            <p:cNvPicPr>
              <a:picLocks noChangeAspect="1" noChangeArrowheads="1" noCrop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1525" y="3797999"/>
              <a:ext cx="1712914" cy="1725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KissTheRain 1.6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0" y="4953000"/>
            <a:ext cx="381000" cy="381000"/>
          </a:xfrm>
          <a:prstGeom prst="rect">
            <a:avLst/>
          </a:prstGeom>
        </p:spPr>
      </p:pic>
      <p:pic>
        <p:nvPicPr>
          <p:cNvPr id="11" name="Picture 4" descr="User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4724400" y="0"/>
            <a:ext cx="4419600" cy="70866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7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KissTheRain 1.7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04800" y="6172200"/>
            <a:ext cx="304800" cy="3048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 rot="19690664">
            <a:off x="5030929" y="2852642"/>
            <a:ext cx="1127180" cy="1483989"/>
            <a:chOff x="3200400" y="2971800"/>
            <a:chExt cx="2438400" cy="2551812"/>
          </a:xfrm>
        </p:grpSpPr>
        <p:grpSp>
          <p:nvGrpSpPr>
            <p:cNvPr id="7" name="Group 24"/>
            <p:cNvGrpSpPr>
              <a:grpSpLocks/>
            </p:cNvGrpSpPr>
            <p:nvPr/>
          </p:nvGrpSpPr>
          <p:grpSpPr bwMode="auto">
            <a:xfrm>
              <a:off x="3200400" y="2971800"/>
              <a:ext cx="2438400" cy="2151063"/>
              <a:chOff x="1968" y="1296"/>
              <a:chExt cx="1829" cy="2256"/>
            </a:xfrm>
          </p:grpSpPr>
          <p:pic>
            <p:nvPicPr>
              <p:cNvPr id="9" name="Picture 25" descr="hoahong"/>
              <p:cNvPicPr>
                <a:picLocks noChangeAspect="1" noChangeArrowheads="1" noCrop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1466575">
                <a:off x="2112" y="1776"/>
                <a:ext cx="800" cy="11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26" descr="hoahong"/>
              <p:cNvPicPr>
                <a:picLocks noChangeAspect="1" noChangeArrowheads="1" noCrop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24743">
                <a:off x="2304" y="1296"/>
                <a:ext cx="1301" cy="18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27" descr="hoahong"/>
              <p:cNvPicPr>
                <a:picLocks noChangeAspect="1" noChangeArrowheads="1" noCrop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1466575">
                <a:off x="1968" y="2304"/>
                <a:ext cx="800" cy="11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28" descr="hoahong"/>
              <p:cNvPicPr>
                <a:picLocks noChangeAspect="1" noChangeArrowheads="1" noCrop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78134">
                <a:off x="2496" y="1680"/>
                <a:ext cx="1301" cy="18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8" name="Picture 31" descr="!dk8_1la"/>
            <p:cNvPicPr>
              <a:picLocks noChangeAspect="1" noChangeArrowheads="1" noCrop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1525" y="3797999"/>
              <a:ext cx="1712914" cy="1725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0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ết quả hình ảnh cho khung nen động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828800" y="2590800"/>
            <a:ext cx="54864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Trích dẫn và  đàm thoại</a:t>
            </a:r>
            <a:endParaRPr lang="en-US" sz="44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Kết quả hình ảnh cho khung hinh nề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Kết quả hình ảnh cho khung hinh nề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Kết quả hình ảnh cho khung hinh nề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Kết quả hình ảnh cho khung hinh nề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914400" y="2590800"/>
            <a:ext cx="7772400" cy="1362075"/>
          </a:xfrm>
        </p:spPr>
        <p:txBody>
          <a:bodyPr/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Câu chuyện có tên là gì?</a:t>
            </a:r>
            <a:br>
              <a:rPr lang="en-US" smtClean="0">
                <a:latin typeface="Times New Roman" pitchFamily="18" charset="0"/>
                <a:cs typeface="Times New Roman" pitchFamily="18" charset="0"/>
              </a:rPr>
            </a:br>
            <a:r>
              <a:rPr lang="en-US" smtClean="0">
                <a:latin typeface="Times New Roman" pitchFamily="18" charset="0"/>
                <a:cs typeface="Times New Roman" pitchFamily="18" charset="0"/>
              </a:rPr>
              <a:t>Do ai sưu tầm?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84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460636" y="5103674"/>
            <a:ext cx="832311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Một bó hoa tươi thắm</a:t>
            </a:r>
          </a:p>
          <a:p>
            <a:pPr algn="ctr"/>
            <a:r>
              <a:rPr lang="en-US" sz="5400" b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Sưu tầm: Phạm Mai Chi</a:t>
            </a:r>
            <a:endParaRPr lang="en-US" sz="5400" b="1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8A6B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267" name="Picture 18" descr="UY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28194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18" descr="UY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00000">
            <a:off x="-38100" y="4000500"/>
            <a:ext cx="2895600" cy="28194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70" name="Picture 18" descr="UY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886200"/>
            <a:ext cx="25908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18" descr="UY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6477000" y="-76200"/>
            <a:ext cx="2590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066800" y="2667000"/>
            <a:ext cx="70866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8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 câu chuyện có những ai?</a:t>
            </a:r>
            <a:endParaRPr lang="vi-VN" sz="48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4" descr="User"/>
          <p:cNvPicPr>
            <a:picLocks noChangeAspect="1" noChangeArrowheads="1" noCrop="1"/>
          </p:cNvPicPr>
          <p:nvPr/>
        </p:nvPicPr>
        <p:blipFill>
          <a:blip r:embed="rId3" cstate="print">
            <a:lum bright="-6000" contrast="-6000"/>
          </a:blip>
          <a:srcRect/>
          <a:stretch>
            <a:fillRect/>
          </a:stretch>
        </p:blipFill>
        <p:spPr bwMode="auto">
          <a:xfrm>
            <a:off x="3048000" y="4114800"/>
            <a:ext cx="2743200" cy="2743200"/>
          </a:xfrm>
          <a:prstGeom prst="rect">
            <a:avLst/>
          </a:prstGeom>
          <a:noFill/>
        </p:spPr>
      </p:pic>
      <p:pic>
        <p:nvPicPr>
          <p:cNvPr id="15" name="Picture 14" descr="Picture4.gif"/>
          <p:cNvPicPr>
            <a:picLocks noChangeAspect="1"/>
          </p:cNvPicPr>
          <p:nvPr/>
        </p:nvPicPr>
        <p:blipFill>
          <a:blip r:embed="rId4" cstate="print"/>
          <a:srcRect l="28704" t="42253" r="46296" b="12676"/>
          <a:stretch>
            <a:fillRect/>
          </a:stretch>
        </p:blipFill>
        <p:spPr>
          <a:xfrm>
            <a:off x="1828800" y="1981200"/>
            <a:ext cx="1828800" cy="2091267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 descr="Picture1.gif"/>
          <p:cNvPicPr>
            <a:picLocks noChangeAspect="1"/>
          </p:cNvPicPr>
          <p:nvPr/>
        </p:nvPicPr>
        <p:blipFill>
          <a:blip r:embed="rId5" cstate="print"/>
          <a:srcRect l="53334" t="27778" r="20000" b="40000"/>
          <a:stretch>
            <a:fillRect/>
          </a:stretch>
        </p:blipFill>
        <p:spPr>
          <a:xfrm>
            <a:off x="3733800" y="1962150"/>
            <a:ext cx="1905000" cy="2133600"/>
          </a:xfrm>
          <a:prstGeom prst="rect">
            <a:avLst/>
          </a:prstGeom>
        </p:spPr>
      </p:pic>
      <p:pic>
        <p:nvPicPr>
          <p:cNvPr id="18" name="Picture 17" descr="Picture3.gif"/>
          <p:cNvPicPr>
            <a:picLocks noChangeAspect="1"/>
          </p:cNvPicPr>
          <p:nvPr/>
        </p:nvPicPr>
        <p:blipFill>
          <a:blip r:embed="rId6" cstate="print"/>
          <a:srcRect l="11111" t="33333" r="50926" b="16667"/>
          <a:stretch>
            <a:fillRect/>
          </a:stretch>
        </p:blipFill>
        <p:spPr>
          <a:xfrm>
            <a:off x="5657850" y="1962150"/>
            <a:ext cx="2209800" cy="2057400"/>
          </a:xfrm>
          <a:prstGeom prst="rect">
            <a:avLst/>
          </a:prstGeom>
        </p:spPr>
      </p:pic>
    </p:spTree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vi-VN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7" descr="sun14[1]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0"/>
            <a:ext cx="9906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8" descr="roses_swaying_back_an_a_mc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9050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9" descr="daisies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590800"/>
            <a:ext cx="9144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10" descr="flower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0800"/>
            <a:ext cx="7334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11" descr="daisies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362200"/>
            <a:ext cx="9144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12" descr="flower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514600"/>
            <a:ext cx="7334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13" descr="roses_swaying_back_an_a_mc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7432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Picture 14" descr="flower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24400" y="3352800"/>
            <a:ext cx="7334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5" name="Picture 15" descr="daisies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976938"/>
            <a:ext cx="914400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6" name="Picture 16" descr="daisies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976938"/>
            <a:ext cx="914400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7" name="Picture 17" descr="daisies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976938"/>
            <a:ext cx="914400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8" name="Picture 18" descr="daisies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976938"/>
            <a:ext cx="914400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9" name="Picture 19" descr="daisies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5976938"/>
            <a:ext cx="914400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0" name="Picture 20" descr="daisies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791200"/>
            <a:ext cx="9144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1" name="Picture 21" descr="daisies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976938"/>
            <a:ext cx="914400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" name="Group 24"/>
          <p:cNvGrpSpPr/>
          <p:nvPr/>
        </p:nvGrpSpPr>
        <p:grpSpPr>
          <a:xfrm flipH="1">
            <a:off x="4953000" y="4124325"/>
            <a:ext cx="2209800" cy="2733675"/>
            <a:chOff x="685800" y="4124325"/>
            <a:chExt cx="2286000" cy="2733675"/>
          </a:xfrm>
        </p:grpSpPr>
        <p:pic>
          <p:nvPicPr>
            <p:cNvPr id="13333" name="Picture 30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4124325"/>
              <a:ext cx="2211388" cy="2733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4" name="Picture 31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5889625"/>
              <a:ext cx="2286000" cy="955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6" name="Group 25"/>
          <p:cNvGrpSpPr/>
          <p:nvPr/>
        </p:nvGrpSpPr>
        <p:grpSpPr>
          <a:xfrm>
            <a:off x="1905000" y="3890963"/>
            <a:ext cx="2414588" cy="2967037"/>
            <a:chOff x="3505200" y="3890963"/>
            <a:chExt cx="2414588" cy="2967037"/>
          </a:xfrm>
        </p:grpSpPr>
        <p:pic>
          <p:nvPicPr>
            <p:cNvPr id="13332" name="Picture 29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200" y="3890963"/>
              <a:ext cx="2414588" cy="2967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5" name="Picture 3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200" y="5846763"/>
              <a:ext cx="2362200" cy="1011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54000" y="1103313"/>
            <a:ext cx="85852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600" b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Trên đường </a:t>
            </a:r>
            <a:r>
              <a:rPr lang="en-US" sz="3600" b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 đến bệnh viện, </a:t>
            </a:r>
            <a:r>
              <a:rPr lang="en-US" sz="3600" b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Voi Con đã gặp ai </a:t>
            </a:r>
            <a:r>
              <a:rPr lang="en-US" sz="3600" b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r>
              <a:rPr lang="en-US" sz="3600" b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Bác Dê đang làm gì?</a:t>
            </a:r>
            <a:endParaRPr lang="vi-VN" sz="3600" b="1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vi-VN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7" descr="sun14[1]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0"/>
            <a:ext cx="9906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8" descr="roses_swaying_back_an_a_mc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9050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9" descr="daisies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590800"/>
            <a:ext cx="9144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10" descr="flower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0800"/>
            <a:ext cx="7334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11" descr="daisies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362200"/>
            <a:ext cx="9144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Picture 12" descr="flower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514600"/>
            <a:ext cx="7334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9" name="Picture 13" descr="roses_swaying_back_an_a_mc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7432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0" name="Picture 14" descr="flower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24400" y="3352800"/>
            <a:ext cx="7334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1" name="Picture 15" descr="daisies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976938"/>
            <a:ext cx="914400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2" name="Picture 16" descr="daisies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976938"/>
            <a:ext cx="914400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3" name="Picture 17" descr="daisies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976938"/>
            <a:ext cx="914400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4" name="Picture 18" descr="daisies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976938"/>
            <a:ext cx="914400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5" name="Picture 19" descr="daisies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5976938"/>
            <a:ext cx="914400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6" name="Picture 20" descr="daisies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791200"/>
            <a:ext cx="9144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7" name="Picture 21" descr="daisies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976938"/>
            <a:ext cx="914400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" name="Group 24"/>
          <p:cNvGrpSpPr/>
          <p:nvPr/>
        </p:nvGrpSpPr>
        <p:grpSpPr>
          <a:xfrm>
            <a:off x="1066800" y="3505200"/>
            <a:ext cx="2492375" cy="3048000"/>
            <a:chOff x="4038600" y="3810000"/>
            <a:chExt cx="2492375" cy="3048000"/>
          </a:xfrm>
        </p:grpSpPr>
        <p:pic>
          <p:nvPicPr>
            <p:cNvPr id="14341" name="Picture 5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8600" y="3810000"/>
              <a:ext cx="2492375" cy="304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8" name="Picture 2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7400" y="4495800"/>
              <a:ext cx="573088" cy="809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64" name="Picture 28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8600" y="5846763"/>
              <a:ext cx="2481263" cy="1011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15783" y="1316038"/>
            <a:ext cx="746319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Voi con đã làm gì để giúp đỡ bác Dê?</a:t>
            </a:r>
            <a:endParaRPr lang="vi-VN" sz="3600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" name="Picture 5" descr="voi 2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124" t="6250" r="22813" b="6250"/>
          <a:stretch>
            <a:fillRect/>
          </a:stretch>
        </p:blipFill>
        <p:spPr bwMode="auto">
          <a:xfrm>
            <a:off x="3124200" y="4038600"/>
            <a:ext cx="2286000" cy="28194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2438400"/>
            <a:ext cx="9144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vi-VN" sz="4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 qua vườn hoa bạn Voi đã gặp ai? Bạn Chó Vàng đang làm gì?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0"/>
            <a:ext cx="2211388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 descr="sun14[1]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-228600"/>
            <a:ext cx="1524000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7" descr="daisies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81200"/>
            <a:ext cx="9144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9" descr="daisies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057400"/>
            <a:ext cx="9144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14" descr="daisies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066800"/>
            <a:ext cx="9144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16" descr="daisies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371600"/>
            <a:ext cx="9144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20" descr="daisies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90600"/>
            <a:ext cx="9144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22" descr="daisies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4000"/>
            <a:ext cx="9144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Picture 23" descr="daisies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181600"/>
            <a:ext cx="9144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4" name="Picture 24" descr="daisies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876800"/>
            <a:ext cx="9144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Picture 26" descr="roses_swaying_back_an_a_mc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430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6" name="Picture 27" descr="roses_swaying_back_an_a_mc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1336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7" name="Picture 28" descr="roses_swaying_back_an_a_mc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574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8" name="Picture 29" descr="roses_swaying_back_an_a_mc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3716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9" name="Picture 30" descr="roses_swaying_back_an_a_mc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2098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0" name="Picture 31" descr="roses_swaying_back_an_a_mc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4102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1" name="Picture 32" descr="roses_swaying_back_an_a_mc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6388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2" name="Picture 33" descr="roses_swaying_back_an_a_mc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8674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3" name="Picture 34" descr="roses_swaying_back_an_a_mc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61722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4" name="Picture 35" descr="an2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181600"/>
            <a:ext cx="1371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5" name="Picture 36" descr="an2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953000"/>
            <a:ext cx="1371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6" name="Picture 37" descr="an2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876800"/>
            <a:ext cx="1371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7" name="Picture 38" descr="an2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447800"/>
            <a:ext cx="1371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8" name="Picture 39" descr="an2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1371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9" name="Picture 4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343400"/>
            <a:ext cx="8382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90" name="Picture 4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429000"/>
            <a:ext cx="3587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91" name="Picture 4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429000"/>
            <a:ext cx="16827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27" name="Picture 4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562600"/>
            <a:ext cx="838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0">
        <p:circle/>
      </p:transition>
    </mc:Choice>
    <mc:Fallback xmlns="">
      <p:transition spd="slow" advTm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164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164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64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64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4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4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4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4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100" fill="hold"/>
                                        <p:tgtEl>
                                          <p:spTgt spid="164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" dur="100" fill="hold"/>
                                        <p:tgtEl>
                                          <p:spTgt spid="164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100" fill="hold"/>
                                        <p:tgtEl>
                                          <p:spTgt spid="164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164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4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4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4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4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100" fill="hold"/>
                                        <p:tgtEl>
                                          <p:spTgt spid="164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100" fill="hold"/>
                                        <p:tgtEl>
                                          <p:spTgt spid="164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100" fill="hold"/>
                                        <p:tgtEl>
                                          <p:spTgt spid="164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00" fill="hold"/>
                                        <p:tgtEl>
                                          <p:spTgt spid="164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4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4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4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4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Kết quả hình ảnh cho khung nê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Kết quả hình ảnh cho khung nê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Kết quả hình ảnh cho khung nê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Kết quả hình ảnh cho khung n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1143000" y="2819400"/>
            <a:ext cx="7162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48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Bạn Voi đã </a:t>
            </a:r>
            <a:r>
              <a:rPr lang="en-US" sz="48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làm gì để </a:t>
            </a:r>
            <a:r>
              <a:rPr lang="vi-VN" sz="48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en-US" sz="48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úp</a:t>
            </a:r>
            <a:r>
              <a:rPr lang="vi-VN" sz="48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bạn Chó Vàng?</a:t>
            </a:r>
            <a:endParaRPr lang="en-US" sz="4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Kết quả hình ảnh cho khung nen độn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Hoạt động1: 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362200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Trẻ biểu diễn bài hát </a:t>
            </a:r>
          </a:p>
          <a:p>
            <a:pPr algn="ctr"/>
            <a:r>
              <a:rPr lang="en-US" sz="54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“Cháu yêu bà” </a:t>
            </a:r>
            <a:endParaRPr lang="en-US" sz="5400" b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7" name="ChauYeuBa-XuanMa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124200" y="5410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59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505200"/>
            <a:ext cx="3016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Group 23"/>
          <p:cNvGrpSpPr/>
          <p:nvPr/>
        </p:nvGrpSpPr>
        <p:grpSpPr>
          <a:xfrm>
            <a:off x="4038600" y="3048000"/>
            <a:ext cx="993775" cy="609600"/>
            <a:chOff x="4038600" y="3048000"/>
            <a:chExt cx="993775" cy="609600"/>
          </a:xfrm>
        </p:grpSpPr>
        <p:pic>
          <p:nvPicPr>
            <p:cNvPr id="8198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8600" y="3048000"/>
              <a:ext cx="4572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9" name="Picture 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3925" y="3048000"/>
              <a:ext cx="29845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819400"/>
            <a:ext cx="176213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181600"/>
            <a:ext cx="21336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Group 22"/>
          <p:cNvGrpSpPr/>
          <p:nvPr/>
        </p:nvGrpSpPr>
        <p:grpSpPr>
          <a:xfrm>
            <a:off x="5410200" y="4495800"/>
            <a:ext cx="465138" cy="914400"/>
            <a:chOff x="5410200" y="4419600"/>
            <a:chExt cx="465138" cy="914400"/>
          </a:xfrm>
        </p:grpSpPr>
        <p:pic>
          <p:nvPicPr>
            <p:cNvPr id="8201" name="Picture 9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0200" y="4419600"/>
              <a:ext cx="465138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3" name="Picture 11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6400" y="4648200"/>
              <a:ext cx="228600" cy="209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204" name="Picture 1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057400"/>
            <a:ext cx="1889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Picture 1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200400"/>
            <a:ext cx="762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6" name="Picture 14" descr="sun14[1]"/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-304800"/>
            <a:ext cx="1143000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7" name="Picture 15" descr="daisies"/>
          <p:cNvPicPr>
            <a:picLocks noChangeAspect="1" noChangeArrowheads="1" noCrop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0"/>
            <a:ext cx="9144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8" name="Picture 16" descr="daisies"/>
          <p:cNvPicPr>
            <a:picLocks noChangeAspect="1" noChangeArrowheads="1" noCrop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144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9" name="Picture 17" descr="daisies"/>
          <p:cNvPicPr>
            <a:picLocks noChangeAspect="1" noChangeArrowheads="1" noCrop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2133600"/>
            <a:ext cx="9144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0" name="Picture 18" descr="daisies"/>
          <p:cNvPicPr>
            <a:picLocks noChangeAspect="1" noChangeArrowheads="1" noCrop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976938"/>
            <a:ext cx="914400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1" name="Picture 19" descr="daisies"/>
          <p:cNvPicPr>
            <a:picLocks noChangeAspect="1" noChangeArrowheads="1" noCrop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00200"/>
            <a:ext cx="9144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2" name="Picture 20" descr="roses_swaying_back_an_a_mc">
            <a:hlinkClick r:id="rId13"/>
          </p:cNvPr>
          <p:cNvPicPr>
            <a:picLocks noChangeAspect="1" noChangeArrowheads="1" noCrop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15240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3" name="Picture 21" descr="roses_swaying_back_an_a_mc">
            <a:hlinkClick r:id="rId13"/>
          </p:cNvPr>
          <p:cNvPicPr>
            <a:picLocks noChangeAspect="1" noChangeArrowheads="1" noCrop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1336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837838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Kết quả hình ảnh cho khung n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143000" y="2514600"/>
            <a:ext cx="70866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30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Để cảm ơn bạn Voi, Chó vàng đã làm gì?</a:t>
            </a:r>
            <a:endParaRPr lang="en-US" sz="5400" b="1" cap="none" spc="30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ết quả hình ảnh cho tranh truyen mot bo hoa tuoi tha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6" name="Group 5"/>
          <p:cNvGrpSpPr/>
          <p:nvPr/>
        </p:nvGrpSpPr>
        <p:grpSpPr>
          <a:xfrm rot="815284">
            <a:off x="3444342" y="2940604"/>
            <a:ext cx="1219200" cy="1573213"/>
            <a:chOff x="3200400" y="2971800"/>
            <a:chExt cx="2438400" cy="2716213"/>
          </a:xfrm>
        </p:grpSpPr>
        <p:grpSp>
          <p:nvGrpSpPr>
            <p:cNvPr id="7" name="Group 24"/>
            <p:cNvGrpSpPr>
              <a:grpSpLocks/>
            </p:cNvGrpSpPr>
            <p:nvPr/>
          </p:nvGrpSpPr>
          <p:grpSpPr bwMode="auto">
            <a:xfrm>
              <a:off x="3200400" y="2971800"/>
              <a:ext cx="2438400" cy="2151063"/>
              <a:chOff x="1968" y="1296"/>
              <a:chExt cx="1829" cy="2256"/>
            </a:xfrm>
          </p:grpSpPr>
          <p:pic>
            <p:nvPicPr>
              <p:cNvPr id="9" name="Picture 25" descr="hoahong"/>
              <p:cNvPicPr>
                <a:picLocks noChangeAspect="1" noChangeArrowheads="1" noCrop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1466575">
                <a:off x="2112" y="1776"/>
                <a:ext cx="800" cy="11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26" descr="hoahong"/>
              <p:cNvPicPr>
                <a:picLocks noChangeAspect="1" noChangeArrowheads="1" noCrop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24743">
                <a:off x="2304" y="1296"/>
                <a:ext cx="1301" cy="18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27" descr="hoahong"/>
              <p:cNvPicPr>
                <a:picLocks noChangeAspect="1" noChangeArrowheads="1" noCrop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1466575">
                <a:off x="1968" y="2304"/>
                <a:ext cx="800" cy="11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28" descr="hoahong"/>
              <p:cNvPicPr>
                <a:picLocks noChangeAspect="1" noChangeArrowheads="1" noCrop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78134">
                <a:off x="2496" y="1680"/>
                <a:ext cx="1301" cy="18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8" name="Picture 31" descr="!dk8_1la"/>
            <p:cNvPicPr>
              <a:picLocks noChangeAspect="1" noChangeArrowheads="1" noCrop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6200" y="3962400"/>
              <a:ext cx="1712913" cy="1725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" name="Picture 4" descr="User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4953000" y="0"/>
            <a:ext cx="4419600" cy="7086600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8" descr="Kết quả hình ảnh cho khung n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447800" y="2514600"/>
            <a:ext cx="6781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800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Voi con đã mang bó hoa đi đâu?</a:t>
            </a:r>
            <a:endParaRPr lang="vi-VN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800600"/>
            <a:ext cx="3048000" cy="153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006850"/>
            <a:ext cx="381000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286000"/>
            <a:ext cx="45720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4343400"/>
            <a:ext cx="28892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124200"/>
            <a:ext cx="6858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133600"/>
            <a:ext cx="2794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Picture 1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362200"/>
            <a:ext cx="457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2" name="Picture 1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819400"/>
            <a:ext cx="4572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3" name="Picture 13" descr="hoahong"/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614143">
            <a:off x="6019800" y="2667000"/>
            <a:ext cx="490538" cy="106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4" name="Picture 14" descr="hoahong"/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71746">
            <a:off x="6019800" y="2514600"/>
            <a:ext cx="490538" cy="106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07225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800600"/>
            <a:ext cx="3048000" cy="153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006850"/>
            <a:ext cx="381000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286000"/>
            <a:ext cx="45720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4343400"/>
            <a:ext cx="28892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124200"/>
            <a:ext cx="6858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133600"/>
            <a:ext cx="2794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Picture 1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362200"/>
            <a:ext cx="457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2" name="Picture 1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819400"/>
            <a:ext cx="4572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3" name="Picture 13" descr="hoahong"/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614143">
            <a:off x="6019800" y="2667000"/>
            <a:ext cx="490538" cy="106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4" name="Picture 14" descr="hoahong"/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71746">
            <a:off x="6019800" y="2514600"/>
            <a:ext cx="490538" cy="106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990600" y="5534561"/>
            <a:ext cx="73914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 bó hoa của bạn Voi bà cảm thấy thế nào?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5F5A9"/>
              </a:gs>
              <a:gs pos="100000">
                <a:srgbClr val="99009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7" name="WordArt 4" descr="White marble"/>
          <p:cNvSpPr>
            <a:spLocks noChangeArrowheads="1" noChangeShapeType="1" noTextEdit="1"/>
          </p:cNvSpPr>
          <p:nvPr/>
        </p:nvSpPr>
        <p:spPr bwMode="auto">
          <a:xfrm>
            <a:off x="-4763" y="1981200"/>
            <a:ext cx="9153526" cy="17033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endParaRPr lang="en-US" sz="3600" kern="10">
              <a:ln w="9525">
                <a:round/>
                <a:headEnd/>
                <a:tailEnd/>
              </a:ln>
              <a:blipFill dpi="0" rotWithShape="0">
                <a:blip r:embed="rId2"/>
                <a:srcRect/>
                <a:tile tx="0" ty="0" sx="100000" sy="100000" flip="none" algn="tl"/>
              </a:blipFill>
              <a:latin typeface=".VnTime"/>
            </a:endParaRPr>
          </a:p>
        </p:txBody>
      </p:sp>
      <p:pic>
        <p:nvPicPr>
          <p:cNvPr id="21508" name="Picture 18" descr="UYG"/>
          <p:cNvPicPr>
            <a:picLocks noGrp="1" noChangeAspect="1" noChangeArrowheads="1"/>
          </p:cNvPicPr>
          <p:nvPr>
            <p:ph type="title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>
            <a:off x="0" y="0"/>
            <a:ext cx="2590800" cy="24384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09" name="Picture 18" descr="UY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419600"/>
            <a:ext cx="2590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18" descr="UY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76200" y="4343400"/>
            <a:ext cx="2590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18" descr="UY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6629400" y="76200"/>
            <a:ext cx="2590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11" descr="avatar_other_0045"/>
          <p:cNvPicPr>
            <a:picLocks noGrp="1" noChangeAspect="1" noChangeArrowheads="1" noCrop="1"/>
          </p:cNvPicPr>
          <p:nvPr>
            <p:ph type="body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62600" y="4953000"/>
            <a:ext cx="1600200" cy="19050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13" name="Picture 12" descr="avatar_other_0045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953000"/>
            <a:ext cx="16002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13" descr="avatar_other_0045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953000"/>
            <a:ext cx="16002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Kết quả hình ảnh cho khung n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Kết quả hình ảnh cho khung n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Kết quả hình ảnh cho khung n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Kết quả hình ảnh cho khung n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4" name="Picture 10" descr="Kết quả hình ảnh cho khung n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4" name="MOT BO HOA TUOI THAM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005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ết quả hình ảnh cho khung nen độn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Ca Nha Thuong Nhau - Various Artist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95800" y="5791200"/>
            <a:ext cx="1066800" cy="1066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90600" y="2438400"/>
            <a:ext cx="774861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30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Cho trẻ hát bài hát “ Cả nhà thương nhau”</a:t>
            </a:r>
            <a:endParaRPr lang="en-US" sz="5400" b="1" cap="none" spc="30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07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908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257256" y="-780256"/>
            <a:ext cx="1106488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81844" y="4744244"/>
            <a:ext cx="1331912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324600" y="5508625"/>
            <a:ext cx="2819400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WordArt 6"/>
          <p:cNvSpPr>
            <a:spLocks noChangeArrowheads="1" noChangeShapeType="1" noTextEdit="1"/>
          </p:cNvSpPr>
          <p:nvPr/>
        </p:nvSpPr>
        <p:spPr bwMode="auto">
          <a:xfrm>
            <a:off x="1524000" y="1676400"/>
            <a:ext cx="66294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 HỌC KẾT THÚC</a:t>
            </a:r>
            <a:endParaRPr lang="en-US" sz="36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4" name="WordArt 8"/>
          <p:cNvSpPr>
            <a:spLocks noChangeArrowheads="1" noChangeShapeType="1" noTextEdit="1"/>
          </p:cNvSpPr>
          <p:nvPr/>
        </p:nvSpPr>
        <p:spPr bwMode="auto">
          <a:xfrm>
            <a:off x="1592263" y="4594225"/>
            <a:ext cx="6705600" cy="1143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46014"/>
              </a:avLst>
            </a:prstTxWarp>
          </a:bodyPr>
          <a:lstStyle/>
          <a:p>
            <a:pPr algn="ctr"/>
            <a:r>
              <a:rPr lang="vi-VN" sz="3600" kern="10">
                <a:latin typeface="Times New Roman" pitchFamily="18" charset="0"/>
                <a:ea typeface="Tahoma"/>
                <a:cs typeface="Times New Roman" pitchFamily="18" charset="0"/>
              </a:rPr>
              <a:t>Chúc các </a:t>
            </a:r>
            <a:r>
              <a:rPr lang="en-US" sz="3600" kern="10" smtClean="0">
                <a:latin typeface="Times New Roman" pitchFamily="18" charset="0"/>
                <a:ea typeface="Tahoma"/>
                <a:cs typeface="Times New Roman" pitchFamily="18" charset="0"/>
              </a:rPr>
              <a:t>bé chăm ngoan học giỏi</a:t>
            </a:r>
            <a:endParaRPr lang="en-US" sz="3600" kern="10">
              <a:latin typeface="Tahoma"/>
              <a:ea typeface="Tahoma"/>
              <a:cs typeface="Tahoma"/>
            </a:endParaRPr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>
          <a:xfrm>
            <a:off x="1524000" y="2667000"/>
            <a:ext cx="6400800" cy="1752600"/>
          </a:xfrm>
        </p:spPr>
        <p:txBody>
          <a:bodyPr/>
          <a:lstStyle/>
          <a:p>
            <a:r>
              <a:rPr lang="en-US" sz="440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Kính chúc các cô khỏe mạnh, hạnh phúc, thành đạt</a:t>
            </a:r>
            <a:endParaRPr lang="en-US" sz="440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 animBg="1"/>
      <p:bldP spid="1946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ết quả hình ảnh cho khung hinh de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371600" y="2438400"/>
            <a:ext cx="6781800" cy="2286000"/>
          </a:xfrm>
        </p:spPr>
        <p:txBody>
          <a:bodyPr/>
          <a:lstStyle/>
          <a:p>
            <a:r>
              <a:rPr lang="en-US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Kể lần1: Kể diễn cảm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mtClean="0">
                <a:latin typeface="Times New Roman" pitchFamily="18" charset="0"/>
                <a:cs typeface="Times New Roman" pitchFamily="18" charset="0"/>
              </a:rPr>
            </a:b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KissTheRain 1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791200" y="5181600"/>
            <a:ext cx="762000" cy="685800"/>
          </a:xfrm>
          <a:prstGeom prst="rect">
            <a:avLst/>
          </a:prstGeom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0514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1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ết quả hình ảnh cho khung hinh de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924050" y="2476500"/>
            <a:ext cx="51816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Kể lần 2: </a:t>
            </a:r>
          </a:p>
          <a:p>
            <a:r>
              <a:rPr lang="en-US" sz="44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Kể chuyện với tranh</a:t>
            </a:r>
            <a:endParaRPr lang="en-US" sz="4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13" descr="roses_swaying_back_an_a_mc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51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4" descr="daisies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905000"/>
            <a:ext cx="9144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5" descr="flower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210300"/>
            <a:ext cx="124618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6" descr="roses_swaying_back_an_a_mc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28956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7" descr="daisies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362200"/>
            <a:ext cx="9144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8" descr="roses_swaying_back_an_a_mc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19050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9" descr="roses_swaying_back_an_a_mc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90678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22" descr="daisies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286000"/>
            <a:ext cx="9144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23" descr="daisies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133600"/>
            <a:ext cx="9144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24" descr="daisies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286000"/>
            <a:ext cx="9144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25" descr="roses_swaying_back_an_a_mc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28194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27" descr="sun14[1]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0"/>
            <a:ext cx="83820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28" descr="an2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981200"/>
            <a:ext cx="1371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 descr="User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28600" y="2590800"/>
            <a:ext cx="3657600" cy="3657600"/>
          </a:xfrm>
          <a:prstGeom prst="rect">
            <a:avLst/>
          </a:prstGeom>
          <a:noFill/>
        </p:spPr>
      </p:pic>
      <p:grpSp>
        <p:nvGrpSpPr>
          <p:cNvPr id="20" name="Group 19"/>
          <p:cNvGrpSpPr/>
          <p:nvPr/>
        </p:nvGrpSpPr>
        <p:grpSpPr>
          <a:xfrm>
            <a:off x="5867400" y="5105400"/>
            <a:ext cx="3276601" cy="2183820"/>
            <a:chOff x="5867400" y="5105400"/>
            <a:chExt cx="3276601" cy="2183820"/>
          </a:xfrm>
        </p:grpSpPr>
        <p:pic>
          <p:nvPicPr>
            <p:cNvPr id="23554" name="Picture 2" descr="Kết quả hình ảnh cho vẽ ngôi nhà của em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5867401" y="5105400"/>
              <a:ext cx="3276600" cy="2183820"/>
            </a:xfrm>
            <a:prstGeom prst="rect">
              <a:avLst/>
            </a:prstGeom>
            <a:noFill/>
          </p:spPr>
        </p:pic>
        <p:pic>
          <p:nvPicPr>
            <p:cNvPr id="19" name="Picture 18" descr="Picture5.gif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867400" y="6019800"/>
              <a:ext cx="1295400" cy="1219200"/>
            </a:xfrm>
            <a:prstGeom prst="rect">
              <a:avLst/>
            </a:prstGeom>
          </p:spPr>
        </p:pic>
      </p:grpSp>
      <p:pic>
        <p:nvPicPr>
          <p:cNvPr id="23" name="KissTheRain 1.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4" cstate="print"/>
          <a:stretch>
            <a:fillRect/>
          </a:stretch>
        </p:blipFill>
        <p:spPr>
          <a:xfrm>
            <a:off x="1981200" y="6515100"/>
            <a:ext cx="914400" cy="6858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47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7.40741E-7 C 0.02778 0.04027 0.05573 0.08055 0.09826 0.09027 C 0.1408 0.1 0.2118 0.06018 0.25486 0.0581 C 0.29791 0.05601 0.34566 0.07314 0.35642 0.07754 C 0.36719 0.08194 0.32014 0.08379 0.31927 0.08379 C 0.3184 0.08379 0.33489 0.08055 0.35156 0.07754 " pathEditMode="relative" ptsTypes="aaaaaA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7" descr="sun14[1]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0"/>
            <a:ext cx="9906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8" descr="roses_swaying_back_an_a_mc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9050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9" descr="daisies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590800"/>
            <a:ext cx="9144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0" descr="flower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0800"/>
            <a:ext cx="7334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11" descr="daisies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362200"/>
            <a:ext cx="9144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2" descr="flower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514600"/>
            <a:ext cx="7334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3" descr="roses_swaying_back_an_a_mc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7432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14" descr="flower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24400" y="3352800"/>
            <a:ext cx="7334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15" descr="daisies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976938"/>
            <a:ext cx="914400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Picture 16" descr="daisies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976938"/>
            <a:ext cx="914400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5" name="Picture 17" descr="daisies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976938"/>
            <a:ext cx="914400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6" name="Picture 18" descr="daisies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976938"/>
            <a:ext cx="914400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7" name="Picture 19" descr="daisies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5976938"/>
            <a:ext cx="914400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8" name="Picture 20" descr="daisies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791200"/>
            <a:ext cx="9144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9" name="Picture 21" descr="daisies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976938"/>
            <a:ext cx="914400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1447800" y="3048000"/>
            <a:ext cx="2414588" cy="3373437"/>
            <a:chOff x="2133600" y="3276600"/>
            <a:chExt cx="2414588" cy="2992437"/>
          </a:xfrm>
        </p:grpSpPr>
        <p:pic>
          <p:nvPicPr>
            <p:cNvPr id="5140" name="Picture 29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3276600"/>
              <a:ext cx="2414588" cy="2967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3" name="Picture 32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5257800"/>
              <a:ext cx="2362200" cy="1011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3" name="Picture 4" descr="User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flipH="1">
            <a:off x="6096000" y="3733800"/>
            <a:ext cx="2590800" cy="3352800"/>
          </a:xfrm>
          <a:prstGeom prst="rect">
            <a:avLst/>
          </a:prstGeom>
          <a:noFill/>
        </p:spPr>
      </p:pic>
      <p:pic>
        <p:nvPicPr>
          <p:cNvPr id="26" name="KissTheRain 1.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2" cstate="print"/>
          <a:stretch>
            <a:fillRect/>
          </a:stretch>
        </p:blipFill>
        <p:spPr>
          <a:xfrm>
            <a:off x="8839200" y="3505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6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C 3.33333E-6 -0.03148 -0.05243 -0.05556 -0.11407 -0.05556 C -0.17848 -0.05556 -0.22917 -0.03148 -0.22917 2.22222E-6 C -0.22917 0.03125 -0.2816 0.05555 -0.34601 0.05555 C -0.40764 0.05555 -0.45834 0.03125 -0.45834 2.22222E-6 " pathEditMode="relative" rAng="0" ptsTypes="fffff">
                                      <p:cBhvr>
                                        <p:cTn id="1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5" descr="voi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124" t="6250" r="22813" b="6250"/>
          <a:stretch>
            <a:fillRect/>
          </a:stretch>
        </p:blipFill>
        <p:spPr bwMode="auto">
          <a:xfrm>
            <a:off x="1447800" y="3962400"/>
            <a:ext cx="2125663" cy="2362200"/>
          </a:xfrm>
          <a:prstGeom prst="rect">
            <a:avLst/>
          </a:prstGeom>
          <a:noFill/>
        </p:spPr>
      </p:pic>
      <p:pic>
        <p:nvPicPr>
          <p:cNvPr id="6" name="KissTheRain 1.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 flipH="1">
            <a:off x="457200" y="6248400"/>
            <a:ext cx="381000" cy="381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0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C 0.03889 0.03264 0.07813 0.06574 0.1573 0.0544 C 0.23664 0.04352 0.39861 -0.01805 0.47518 -0.06551 C 0.55174 -0.11273 0.58403 -0.17083 0.61667 -0.22847 " pathEditMode="relative" rAng="0" ptsTypes="aa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800" y="-8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7" name="Picture 15" descr="daisie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0"/>
            <a:ext cx="9144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8" name="Picture 16" descr="daisie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144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9" name="Picture 17" descr="daisie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2133600"/>
            <a:ext cx="9144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0" name="Picture 18" descr="daisie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976938"/>
            <a:ext cx="914400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1" name="Picture 19" descr="daisie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00200"/>
            <a:ext cx="9144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2" name="Picture 20" descr="roses_swaying_back_an_a_mc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15240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3" name="Picture 21" descr="roses_swaying_back_an_a_mc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1336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 descr="Picture1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3" name="Picture 4" descr="User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0" y="1371600"/>
            <a:ext cx="2819400" cy="2667000"/>
          </a:xfrm>
          <a:prstGeom prst="rect">
            <a:avLst/>
          </a:prstGeom>
          <a:noFill/>
        </p:spPr>
      </p:pic>
      <p:pic>
        <p:nvPicPr>
          <p:cNvPr id="11" name="KissTheRain 1.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3048000" y="5715000"/>
            <a:ext cx="304800" cy="304800"/>
          </a:xfrm>
          <a:prstGeom prst="rect">
            <a:avLst/>
          </a:prstGeom>
        </p:spPr>
      </p:pic>
      <p:pic>
        <p:nvPicPr>
          <p:cNvPr id="12" name="KissTheRain 1.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2971800" y="6324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4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1048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104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17 0.13889 C 0.04601 0.19676 0.06302 0.25487 0.08907 0.26899 C 0.11528 0.28334 0.15851 0.22547 0.18525 0.22246 C 0.21146 0.21945 0.2408 0.24445 0.2474 0.2507 C 0.25417 0.25695 0.225 0.25973 0.22448 0.25973 C 0.22414 0.25973 0.2342 0.25487 0.24445 0.2507 " pathEditMode="relative" rAng="0" ptsTypes="aaaaaA">
                                      <p:cBhvr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00" y="7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showWhenStopped="0"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" name="KissTheRain 1.5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676400" y="6248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1411</TotalTime>
  <Words>214</Words>
  <Application>Microsoft Office PowerPoint</Application>
  <PresentationFormat>On-screen Show (4:3)</PresentationFormat>
  <Paragraphs>31</Paragraphs>
  <Slides>29</Slides>
  <Notes>2</Notes>
  <HiddenSlides>0</HiddenSlides>
  <MMClips>12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.VnTime</vt:lpstr>
      <vt:lpstr>Arial</vt:lpstr>
      <vt:lpstr>Calibri</vt:lpstr>
      <vt:lpstr>Source Sans Pro Black</vt:lpstr>
      <vt:lpstr>Tahoma</vt:lpstr>
      <vt:lpstr>Times New Roman</vt:lpstr>
      <vt:lpstr>Office Theme</vt:lpstr>
      <vt:lpstr>TRƯỜNG MẦM NON HOA SEN</vt:lpstr>
      <vt:lpstr>Hoạt động1: </vt:lpstr>
      <vt:lpstr>Kể lần1: Kể diễn cảm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Câu chuyện có tên là gì? Do ai sưu tầm?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Mobile: 0986 836 863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Minh Duc</dc:creator>
  <cp:lastModifiedBy>acer</cp:lastModifiedBy>
  <cp:revision>177</cp:revision>
  <dcterms:created xsi:type="dcterms:W3CDTF">2009-10-23T09:24:08Z</dcterms:created>
  <dcterms:modified xsi:type="dcterms:W3CDTF">2023-08-12T14:20:17Z</dcterms:modified>
</cp:coreProperties>
</file>