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0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8" r:id="rId15"/>
    <p:sldId id="280" r:id="rId16"/>
    <p:sldId id="282" r:id="rId17"/>
    <p:sldId id="284" r:id="rId18"/>
    <p:sldId id="286" r:id="rId19"/>
    <p:sldId id="290" r:id="rId20"/>
    <p:sldId id="291" r:id="rId21"/>
    <p:sldId id="292" r:id="rId22"/>
    <p:sldId id="293" r:id="rId23"/>
    <p:sldId id="295" r:id="rId24"/>
    <p:sldId id="298" r:id="rId25"/>
    <p:sldId id="29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37566" autoAdjust="0"/>
  </p:normalViewPr>
  <p:slideViewPr>
    <p:cSldViewPr>
      <p:cViewPr>
        <p:scale>
          <a:sx n="66" d="100"/>
          <a:sy n="66" d="100"/>
        </p:scale>
        <p:origin x="1506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C0360-77B8-4CF1-959A-4E493008FA2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5AAD7-DE5A-4142-9D90-C57A6A20F2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AAD7-DE5A-4142-9D90-C57A6A20F24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AAD7-DE5A-4142-9D90-C57A6A20F24B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32A5-EB1F-405E-8777-76CAA4861D6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taochu.com/images/christmas/xmas_kt015.gif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Thuy%20My\nhac%20giao%20an\Tay%20thom%20tay%20ngoan.mp3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WCHH_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WordArt 6"/>
          <p:cNvSpPr>
            <a:spLocks noChangeArrowheads="1" noChangeShapeType="1" noTextEdit="1"/>
          </p:cNvSpPr>
          <p:nvPr/>
        </p:nvSpPr>
        <p:spPr bwMode="auto">
          <a:xfrm>
            <a:off x="1943100" y="4876800"/>
            <a:ext cx="49530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Nguyễn Thị Liễu</a:t>
            </a:r>
          </a:p>
          <a:p>
            <a:pPr algn="ctr"/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Lứa tuổi: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4-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5tuổ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endParaRPr lang="vi-VN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052" name="Picture 7" descr="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0" y="4800600"/>
            <a:ext cx="2009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8" descr="b3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7772400" y="5486400"/>
            <a:ext cx="1143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WordArt 11"/>
          <p:cNvSpPr>
            <a:spLocks noChangeArrowheads="1" noChangeShapeType="1" noTextEdit="1"/>
          </p:cNvSpPr>
          <p:nvPr/>
        </p:nvSpPr>
        <p:spPr bwMode="auto">
          <a:xfrm>
            <a:off x="1295400" y="381000"/>
            <a:ext cx="6781800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Trường</a:t>
            </a:r>
            <a:r>
              <a:rPr lang="en-US" sz="2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mầm</a:t>
            </a:r>
            <a:r>
              <a:rPr lang="en-US" sz="2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non </a:t>
            </a:r>
            <a:r>
              <a:rPr lang="en-US" sz="2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Hoa</a:t>
            </a:r>
            <a:r>
              <a:rPr lang="en-US" sz="2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Sen</a:t>
            </a:r>
            <a:endParaRPr lang="en-US" sz="2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054" name="Picture 9" descr="tiger_flap_m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71575" y="2819400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0" descr="tiger_flap_m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514600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2362200" y="1828800"/>
            <a:ext cx="466725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Phát triển ngôn ngữ</a:t>
            </a:r>
          </a:p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Thơ: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ửa Tay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0" grpId="0" animBg="1"/>
      <p:bldP spid="2059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023.png"/>
          <p:cNvPicPr>
            <a:picLocks noGrp="1" noChangeAspect="1"/>
          </p:cNvPicPr>
          <p:nvPr isPhoto="1"/>
        </p:nvPicPr>
        <p:blipFill>
          <a:blip r:embed="rId2"/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Giảng nội dung và từ khó</a:t>
            </a:r>
          </a:p>
        </p:txBody>
      </p:sp>
      <p:sp>
        <p:nvSpPr>
          <p:cNvPr id="57348" name="WordArt 4"/>
          <p:cNvSpPr>
            <a:spLocks noChangeArrowheads="1" noChangeShapeType="1" noTextEdit="1"/>
          </p:cNvSpPr>
          <p:nvPr/>
        </p:nvSpPr>
        <p:spPr bwMode="auto">
          <a:xfrm>
            <a:off x="3657600" y="16764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thơ + kết hợp động tác minh họa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D:\My Documents\Downloads\xà phò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24000"/>
            <a:ext cx="6781800" cy="4876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" y="304801"/>
            <a:ext cx="7162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/>
              <a:t>xà</a:t>
            </a:r>
            <a:r>
              <a:rPr lang="en-US" sz="6600" b="1" dirty="0"/>
              <a:t> </a:t>
            </a:r>
            <a:r>
              <a:rPr lang="en-US" sz="6600" b="1" dirty="0" err="1"/>
              <a:t>phòng</a:t>
            </a:r>
            <a:r>
              <a:rPr lang="en-US" sz="6600" b="1" dirty="0"/>
              <a:t> </a:t>
            </a:r>
            <a:r>
              <a:rPr lang="en-US" sz="6600" b="1" dirty="0" err="1"/>
              <a:t>nho</a:t>
            </a:r>
            <a:r>
              <a:rPr lang="en-US" sz="6600" b="1" dirty="0"/>
              <a:t> </a:t>
            </a:r>
            <a:r>
              <a:rPr lang="en-US" sz="6600" b="1" dirty="0" err="1"/>
              <a:t>nhỏ</a:t>
            </a:r>
            <a:r>
              <a:rPr lang="en-US" sz="6600" b="1" dirty="0"/>
              <a:t/>
            </a:r>
            <a:br>
              <a:rPr lang="en-US" sz="6600" b="1" dirty="0"/>
            </a:br>
            <a:endParaRPr lang="en-U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9700" name="Picture 4" descr="HÌNH ẢNH MẦM NON: Cái MŨI của b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32766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38200" y="3105835"/>
            <a:ext cx="75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/>
              <a:t>thơm</a:t>
            </a:r>
            <a:r>
              <a:rPr lang="en-US" sz="7200" b="1" dirty="0"/>
              <a:t> </a:t>
            </a:r>
            <a:r>
              <a:rPr lang="en-US" sz="7200" b="1" dirty="0" err="1"/>
              <a:t>phức</a:t>
            </a:r>
            <a:r>
              <a:rPr lang="en-US" sz="7200" b="1" dirty="0"/>
              <a:t/>
            </a:r>
            <a:br>
              <a:rPr lang="en-US" sz="7200" b="1" dirty="0"/>
            </a:br>
            <a:endParaRPr 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62201"/>
            <a:ext cx="403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be </a:t>
            </a:r>
            <a:r>
              <a:rPr lang="en-US" sz="5400" b="1" dirty="0" err="1"/>
              <a:t>bé</a:t>
            </a:r>
            <a:r>
              <a:rPr lang="en-US" sz="5400" dirty="0"/>
              <a:t/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5486400" y="1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819" name="AutoShape 3" descr="Trang sức bạc hình mèo Kitty – Quà tặng Trung thu 2019 siêu hot cho bé gái  - Shop Bạc MoonSil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20" name="Picture 4" descr="D:\My Documents\Downloads\vỗ vỗ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914400"/>
            <a:ext cx="3505200" cy="2514600"/>
          </a:xfrm>
          <a:prstGeom prst="rect">
            <a:avLst/>
          </a:prstGeom>
          <a:noFill/>
        </p:spPr>
      </p:pic>
      <p:pic>
        <p:nvPicPr>
          <p:cNvPr id="34821" name="Picture 5" descr="D:\My Documents\Downloads\beb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28601"/>
            <a:ext cx="2133599" cy="1981199"/>
          </a:xfrm>
          <a:prstGeom prst="rect">
            <a:avLst/>
          </a:prstGeom>
          <a:noFill/>
        </p:spPr>
      </p:pic>
      <p:pic>
        <p:nvPicPr>
          <p:cNvPr id="34822" name="Picture 6" descr="D:\My Documents\Downloads\vong-tay-bac-hinh-meo-510x5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429000"/>
            <a:ext cx="4267200" cy="24384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971800" y="5867400"/>
            <a:ext cx="617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/>
              <a:t>xinh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xinh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http://taochu.com/images/christmas/xmas_kt015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324600" y="838200"/>
            <a:ext cx="2514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2" name="Cloud"/>
          <p:cNvSpPr>
            <a:spLocks noChangeAspect="1" noEditPoints="1" noChangeArrowheads="1"/>
          </p:cNvSpPr>
          <p:nvPr/>
        </p:nvSpPr>
        <p:spPr bwMode="auto">
          <a:xfrm>
            <a:off x="0" y="0"/>
            <a:ext cx="5410200" cy="55721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7833" name="WordArt 9"/>
          <p:cNvSpPr>
            <a:spLocks noChangeArrowheads="1" noChangeShapeType="1" noTextEdit="1"/>
          </p:cNvSpPr>
          <p:nvPr/>
        </p:nvSpPr>
        <p:spPr bwMode="auto">
          <a:xfrm>
            <a:off x="630238" y="990600"/>
            <a:ext cx="4800600" cy="1350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Bài thơ nói về bộ phận </a:t>
            </a:r>
          </a:p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nào của cơ thể ?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-0.00555 L -0.425 -0.00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 animBg="1"/>
      <p:bldP spid="778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042.pn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WordArt 3"/>
          <p:cNvSpPr>
            <a:spLocks noChangeArrowheads="1" noChangeShapeType="1" noTextEdit="1"/>
          </p:cNvSpPr>
          <p:nvPr/>
        </p:nvSpPr>
        <p:spPr bwMode="auto">
          <a:xfrm>
            <a:off x="1219200" y="1219200"/>
            <a:ext cx="63246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lần 3+ ghi âm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ownloads\mieg xà ph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419600" cy="4038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: RỬA TAY</a:t>
            </a:r>
            <a:endParaRPr lang="en-US" sz="5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ế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xà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ỏ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lên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à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My Documents\Downloads\xà phò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Downloads\nuoc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1"/>
            <a:ext cx="7696199" cy="36575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40386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/>
              <a:t>Nước</a:t>
            </a:r>
            <a:r>
              <a:rPr lang="en-US" sz="5400" b="1" dirty="0" smtClean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vắt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đôi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5604" name="Picture 4" descr="D:\My Documents\Downloads\cach-day-cac khăn mặt thơm phứ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381000"/>
            <a:ext cx="5410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</a:t>
            </a:r>
            <a:r>
              <a:rPr lang="en-US" sz="5400" b="1" dirty="0" err="1" smtClean="0"/>
              <a:t>Khăn</a:t>
            </a:r>
            <a:r>
              <a:rPr lang="en-US" sz="5400" b="1" dirty="0" smtClean="0"/>
              <a:t> </a:t>
            </a:r>
            <a:r>
              <a:rPr lang="en-US" sz="5400" b="1" dirty="0" err="1"/>
              <a:t>mặt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thơm</a:t>
            </a:r>
            <a:r>
              <a:rPr lang="en-US" sz="5400" b="1" dirty="0"/>
              <a:t> </a:t>
            </a:r>
            <a:r>
              <a:rPr lang="en-US" sz="5400" b="1" dirty="0" err="1"/>
              <a:t>phức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   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lau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My Documents\Downloads\đôi bàn tay be bé nay rua sạ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001000" cy="50149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181601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 </a:t>
            </a:r>
            <a:r>
              <a:rPr lang="en-US" sz="5400" b="1" dirty="0" err="1" smtClean="0"/>
              <a:t>Đôi</a:t>
            </a:r>
            <a:r>
              <a:rPr lang="en-US" sz="5400" b="1" dirty="0" smtClean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 be </a:t>
            </a:r>
            <a:r>
              <a:rPr lang="en-US" sz="5400" b="1" dirty="0" err="1"/>
              <a:t>bé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Nay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xinh</a:t>
            </a:r>
            <a:r>
              <a:rPr lang="en-US" sz="5400" b="1" dirty="0"/>
              <a:t> </a:t>
            </a:r>
            <a:r>
              <a:rPr lang="en-US" sz="5400" b="1" dirty="0" err="1"/>
              <a:t>xinh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type="ctrTitle"/>
          </p:nvPr>
        </p:nvPicPr>
        <p:blipFill>
          <a:blip r:embed="rId3"/>
          <a:srcRect l="21875" t="11458" r="7031" b="17708"/>
          <a:stretch>
            <a:fillRect/>
          </a:stretch>
        </p:blipFill>
        <p:spPr>
          <a:xfrm>
            <a:off x="0" y="-838200"/>
            <a:ext cx="9906000" cy="7429500"/>
          </a:xfrm>
          <a:noFill/>
        </p:spPr>
      </p:pic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990600" y="381000"/>
            <a:ext cx="8001000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1.Ổn định : Trẻ hát bài</a:t>
            </a:r>
          </a:p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Tay thơm tay ngoan</a:t>
            </a:r>
          </a:p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Tay thom tay ngo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y Documents\Downloads\vổ 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"/>
            <a:ext cx="8839200" cy="2971800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3124200"/>
            <a:ext cx="8077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ấ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ớ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chúng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mình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Cùng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ơ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tay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vỗ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18473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WCHH_0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WordArt 5"/>
          <p:cNvSpPr>
            <a:spLocks noChangeArrowheads="1" noChangeShapeType="1" noTextEdit="1"/>
          </p:cNvSpPr>
          <p:nvPr/>
        </p:nvSpPr>
        <p:spPr bwMode="auto">
          <a:xfrm>
            <a:off x="381000" y="838200"/>
            <a:ext cx="75438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Bé  </a:t>
            </a:r>
            <a:r>
              <a:rPr lang="pt-BR" sz="40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rửa tay được </a:t>
            </a: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tác giả</a:t>
            </a:r>
          </a:p>
          <a:p>
            <a:pPr algn="ctr">
              <a:defRPr/>
            </a:pP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Miêu tả như thế nào </a:t>
            </a: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?</a:t>
            </a:r>
            <a:endParaRPr lang="en-US" sz="40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Tim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D:\My Documents\Downloads\bài th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0"/>
            <a:ext cx="80010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023.png"/>
          <p:cNvPicPr>
            <a:picLocks noGrp="1" noChangeAspect="1"/>
          </p:cNvPicPr>
          <p:nvPr isPhoto="1"/>
        </p:nvPicPr>
        <p:blipFill>
          <a:blip r:embed="rId2"/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3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2590800" y="19050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 yêu trổ tài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/>
      <p:bldP spid="6349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1" name="WordArt 9"/>
          <p:cNvSpPr>
            <a:spLocks noChangeArrowheads="1" noChangeShapeType="1" noTextEdit="1"/>
          </p:cNvSpPr>
          <p:nvPr/>
        </p:nvSpPr>
        <p:spPr bwMode="auto">
          <a:xfrm>
            <a:off x="533400" y="4724400"/>
            <a:ext cx="83820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771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Chúc các cô mạnh khỏe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Các bé chăm ngoan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4820" name="Picture 10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1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2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3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9812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4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1054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15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50292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6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51054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17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9812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18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2954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D:\My Documents\Downloads\facebook_1601824798869_67185401611968017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86106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023.png"/>
          <p:cNvPicPr>
            <a:picLocks noGrp="1" noChangeAspect="1"/>
          </p:cNvPicPr>
          <p:nvPr isPhoto="1"/>
        </p:nvPicPr>
        <p:blipFill>
          <a:blip r:embed="rId3"/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2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5300" name="WordArt 4"/>
          <p:cNvSpPr>
            <a:spLocks noChangeArrowheads="1" noChangeShapeType="1" noTextEdit="1"/>
          </p:cNvSpPr>
          <p:nvPr/>
        </p:nvSpPr>
        <p:spPr bwMode="auto">
          <a:xfrm>
            <a:off x="3657600" y="16764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thơ + kết hợp động tác minh họa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042.pn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WordArt 4"/>
          <p:cNvSpPr>
            <a:spLocks noChangeArrowheads="1" noChangeShapeType="1" noTextEdit="1"/>
          </p:cNvSpPr>
          <p:nvPr/>
        </p:nvSpPr>
        <p:spPr bwMode="auto">
          <a:xfrm>
            <a:off x="1295400" y="1219200"/>
            <a:ext cx="62484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lần 2 + sidel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ownloads\mieg xà ph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419600" cy="4038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: RỬA TAY</a:t>
            </a:r>
            <a:endParaRPr lang="en-US" sz="5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ế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xà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ỏ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lên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à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My Documents\Downloads\xà phò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Downloads\nuoc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1"/>
            <a:ext cx="7696199" cy="36575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40386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/>
              <a:t>Nước</a:t>
            </a:r>
            <a:r>
              <a:rPr lang="en-US" sz="5400" b="1" dirty="0" smtClean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vắt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đôi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5604" name="Picture 4" descr="D:\My Documents\Downloads\cach-day-cac khăn mặt thơm phứ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381000"/>
            <a:ext cx="5410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</a:t>
            </a:r>
            <a:r>
              <a:rPr lang="en-US" sz="5400" b="1" dirty="0" err="1" smtClean="0"/>
              <a:t>Khăn</a:t>
            </a:r>
            <a:r>
              <a:rPr lang="en-US" sz="5400" b="1" dirty="0" smtClean="0"/>
              <a:t> </a:t>
            </a:r>
            <a:r>
              <a:rPr lang="en-US" sz="5400" b="1" dirty="0" err="1"/>
              <a:t>mặt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thơm</a:t>
            </a:r>
            <a:r>
              <a:rPr lang="en-US" sz="5400" b="1" dirty="0"/>
              <a:t> </a:t>
            </a:r>
            <a:r>
              <a:rPr lang="en-US" sz="5400" b="1" dirty="0" err="1"/>
              <a:t>phức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   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lau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My Documents\Downloads\đôi bàn tay be bé nay rua sạ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001000" cy="50149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181601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 </a:t>
            </a:r>
            <a:r>
              <a:rPr lang="en-US" sz="5400" b="1" dirty="0" err="1" smtClean="0"/>
              <a:t>Đôi</a:t>
            </a:r>
            <a:r>
              <a:rPr lang="en-US" sz="5400" b="1" dirty="0" smtClean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 be </a:t>
            </a:r>
            <a:r>
              <a:rPr lang="en-US" sz="5400" b="1" dirty="0" err="1"/>
              <a:t>bé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Nay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xinh</a:t>
            </a:r>
            <a:r>
              <a:rPr lang="en-US" sz="5400" b="1" dirty="0"/>
              <a:t> </a:t>
            </a:r>
            <a:r>
              <a:rPr lang="en-US" sz="5400" b="1" dirty="0" err="1"/>
              <a:t>xinh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y Documents\Downloads\vổ 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"/>
            <a:ext cx="8839200" cy="2971800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3124200"/>
            <a:ext cx="8077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ấ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ớ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chúng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mình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Cùng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ơ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tay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vỗ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18473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212</Words>
  <Application>Microsoft Office PowerPoint</Application>
  <PresentationFormat>On-screen Show (4:3)</PresentationFormat>
  <Paragraphs>172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.VnTime</vt:lpstr>
      <vt:lpstr>Arial</vt:lpstr>
      <vt:lpstr>Calibri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Mobile: 0986194190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NetPC Computer</dc:creator>
  <cp:lastModifiedBy>acer</cp:lastModifiedBy>
  <cp:revision>19</cp:revision>
  <dcterms:created xsi:type="dcterms:W3CDTF">2020-10-04T12:55:48Z</dcterms:created>
  <dcterms:modified xsi:type="dcterms:W3CDTF">2023-08-12T14:08:31Z</dcterms:modified>
</cp:coreProperties>
</file>