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9" r:id="rId3"/>
    <p:sldId id="260" r:id="rId4"/>
    <p:sldId id="261" r:id="rId5"/>
    <p:sldId id="262" r:id="rId6"/>
    <p:sldId id="263" r:id="rId7"/>
    <p:sldId id="264" r:id="rId8"/>
    <p:sldId id="266"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0" d="100"/>
          <a:sy n="80" d="100"/>
        </p:scale>
        <p:origin x="37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32A53-ADFE-4E85-97E2-65D2E12508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8C8E6A-3590-4BF5-9367-B120B4FDFB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3F4207-6ECE-4671-89AD-A5EF2F11C9D8}"/>
              </a:ext>
            </a:extLst>
          </p:cNvPr>
          <p:cNvSpPr>
            <a:spLocks noGrp="1"/>
          </p:cNvSpPr>
          <p:nvPr>
            <p:ph type="dt" sz="half" idx="10"/>
          </p:nvPr>
        </p:nvSpPr>
        <p:spPr/>
        <p:txBody>
          <a:bodyPr/>
          <a:lstStyle/>
          <a:p>
            <a:fld id="{347C12E6-8244-43C6-83F8-8B7F9121411F}" type="datetimeFigureOut">
              <a:rPr lang="en-US" smtClean="0"/>
              <a:t>8/12/2023</a:t>
            </a:fld>
            <a:endParaRPr lang="en-US"/>
          </a:p>
        </p:txBody>
      </p:sp>
      <p:sp>
        <p:nvSpPr>
          <p:cNvPr id="5" name="Footer Placeholder 4">
            <a:extLst>
              <a:ext uri="{FF2B5EF4-FFF2-40B4-BE49-F238E27FC236}">
                <a16:creationId xmlns:a16="http://schemas.microsoft.com/office/drawing/2014/main" id="{643A12E9-2B00-4C03-87BE-6477E3BF9B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185A8C-F601-489A-84A2-88AE6D6678B5}"/>
              </a:ext>
            </a:extLst>
          </p:cNvPr>
          <p:cNvSpPr>
            <a:spLocks noGrp="1"/>
          </p:cNvSpPr>
          <p:nvPr>
            <p:ph type="sldNum" sz="quarter" idx="12"/>
          </p:nvPr>
        </p:nvSpPr>
        <p:spPr/>
        <p:txBody>
          <a:bodyPr/>
          <a:lstStyle/>
          <a:p>
            <a:fld id="{3C392B79-6FA6-47AE-92DA-16181057AE1C}" type="slidenum">
              <a:rPr lang="en-US" smtClean="0"/>
              <a:t>‹#›</a:t>
            </a:fld>
            <a:endParaRPr lang="en-US"/>
          </a:p>
        </p:txBody>
      </p:sp>
    </p:spTree>
    <p:extLst>
      <p:ext uri="{BB962C8B-B14F-4D97-AF65-F5344CB8AC3E}">
        <p14:creationId xmlns:p14="http://schemas.microsoft.com/office/powerpoint/2010/main" val="648190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D439E-2F39-4200-8ECE-1503637EF6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FCC349-F76A-4BDB-9482-41966488E4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99283B-2F09-48AA-A5EB-8857BDC1F064}"/>
              </a:ext>
            </a:extLst>
          </p:cNvPr>
          <p:cNvSpPr>
            <a:spLocks noGrp="1"/>
          </p:cNvSpPr>
          <p:nvPr>
            <p:ph type="dt" sz="half" idx="10"/>
          </p:nvPr>
        </p:nvSpPr>
        <p:spPr/>
        <p:txBody>
          <a:bodyPr/>
          <a:lstStyle/>
          <a:p>
            <a:fld id="{347C12E6-8244-43C6-83F8-8B7F9121411F}" type="datetimeFigureOut">
              <a:rPr lang="en-US" smtClean="0"/>
              <a:t>8/12/2023</a:t>
            </a:fld>
            <a:endParaRPr lang="en-US"/>
          </a:p>
        </p:txBody>
      </p:sp>
      <p:sp>
        <p:nvSpPr>
          <p:cNvPr id="5" name="Footer Placeholder 4">
            <a:extLst>
              <a:ext uri="{FF2B5EF4-FFF2-40B4-BE49-F238E27FC236}">
                <a16:creationId xmlns:a16="http://schemas.microsoft.com/office/drawing/2014/main" id="{3FC7583F-45A4-4724-B651-FDE38AA33D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A0B019-251F-4BF7-A6A3-868E60A7D890}"/>
              </a:ext>
            </a:extLst>
          </p:cNvPr>
          <p:cNvSpPr>
            <a:spLocks noGrp="1"/>
          </p:cNvSpPr>
          <p:nvPr>
            <p:ph type="sldNum" sz="quarter" idx="12"/>
          </p:nvPr>
        </p:nvSpPr>
        <p:spPr/>
        <p:txBody>
          <a:bodyPr/>
          <a:lstStyle/>
          <a:p>
            <a:fld id="{3C392B79-6FA6-47AE-92DA-16181057AE1C}" type="slidenum">
              <a:rPr lang="en-US" smtClean="0"/>
              <a:t>‹#›</a:t>
            </a:fld>
            <a:endParaRPr lang="en-US"/>
          </a:p>
        </p:txBody>
      </p:sp>
    </p:spTree>
    <p:extLst>
      <p:ext uri="{BB962C8B-B14F-4D97-AF65-F5344CB8AC3E}">
        <p14:creationId xmlns:p14="http://schemas.microsoft.com/office/powerpoint/2010/main" val="879491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FBBCCF-D0FE-41F0-A414-CDCC6A63C8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1E4605-5CCE-455E-9648-336E6E0497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D2BD9E-E573-423F-A79C-1B1214A7EF1B}"/>
              </a:ext>
            </a:extLst>
          </p:cNvPr>
          <p:cNvSpPr>
            <a:spLocks noGrp="1"/>
          </p:cNvSpPr>
          <p:nvPr>
            <p:ph type="dt" sz="half" idx="10"/>
          </p:nvPr>
        </p:nvSpPr>
        <p:spPr/>
        <p:txBody>
          <a:bodyPr/>
          <a:lstStyle/>
          <a:p>
            <a:fld id="{347C12E6-8244-43C6-83F8-8B7F9121411F}" type="datetimeFigureOut">
              <a:rPr lang="en-US" smtClean="0"/>
              <a:t>8/12/2023</a:t>
            </a:fld>
            <a:endParaRPr lang="en-US"/>
          </a:p>
        </p:txBody>
      </p:sp>
      <p:sp>
        <p:nvSpPr>
          <p:cNvPr id="5" name="Footer Placeholder 4">
            <a:extLst>
              <a:ext uri="{FF2B5EF4-FFF2-40B4-BE49-F238E27FC236}">
                <a16:creationId xmlns:a16="http://schemas.microsoft.com/office/drawing/2014/main" id="{1473B861-07DD-4591-BA57-C875F4B15D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4D7C23-8989-4063-B6F2-B0BF3785628A}"/>
              </a:ext>
            </a:extLst>
          </p:cNvPr>
          <p:cNvSpPr>
            <a:spLocks noGrp="1"/>
          </p:cNvSpPr>
          <p:nvPr>
            <p:ph type="sldNum" sz="quarter" idx="12"/>
          </p:nvPr>
        </p:nvSpPr>
        <p:spPr/>
        <p:txBody>
          <a:bodyPr/>
          <a:lstStyle/>
          <a:p>
            <a:fld id="{3C392B79-6FA6-47AE-92DA-16181057AE1C}" type="slidenum">
              <a:rPr lang="en-US" smtClean="0"/>
              <a:t>‹#›</a:t>
            </a:fld>
            <a:endParaRPr lang="en-US"/>
          </a:p>
        </p:txBody>
      </p:sp>
    </p:spTree>
    <p:extLst>
      <p:ext uri="{BB962C8B-B14F-4D97-AF65-F5344CB8AC3E}">
        <p14:creationId xmlns:p14="http://schemas.microsoft.com/office/powerpoint/2010/main" val="1681040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931D5-348F-419F-9D9E-B84F2297B0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C2A782-1F4D-4A6F-8EE3-4478A828BF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E7D095-C9E1-4F53-8E0F-96AA539F5FD9}"/>
              </a:ext>
            </a:extLst>
          </p:cNvPr>
          <p:cNvSpPr>
            <a:spLocks noGrp="1"/>
          </p:cNvSpPr>
          <p:nvPr>
            <p:ph type="dt" sz="half" idx="10"/>
          </p:nvPr>
        </p:nvSpPr>
        <p:spPr/>
        <p:txBody>
          <a:bodyPr/>
          <a:lstStyle/>
          <a:p>
            <a:fld id="{347C12E6-8244-43C6-83F8-8B7F9121411F}" type="datetimeFigureOut">
              <a:rPr lang="en-US" smtClean="0"/>
              <a:t>8/12/2023</a:t>
            </a:fld>
            <a:endParaRPr lang="en-US"/>
          </a:p>
        </p:txBody>
      </p:sp>
      <p:sp>
        <p:nvSpPr>
          <p:cNvPr id="5" name="Footer Placeholder 4">
            <a:extLst>
              <a:ext uri="{FF2B5EF4-FFF2-40B4-BE49-F238E27FC236}">
                <a16:creationId xmlns:a16="http://schemas.microsoft.com/office/drawing/2014/main" id="{0FAF29AC-2969-4B47-8425-96EAB96E79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EF312-D5CB-4B64-B1A4-21C62561C76A}"/>
              </a:ext>
            </a:extLst>
          </p:cNvPr>
          <p:cNvSpPr>
            <a:spLocks noGrp="1"/>
          </p:cNvSpPr>
          <p:nvPr>
            <p:ph type="sldNum" sz="quarter" idx="12"/>
          </p:nvPr>
        </p:nvSpPr>
        <p:spPr/>
        <p:txBody>
          <a:bodyPr/>
          <a:lstStyle/>
          <a:p>
            <a:fld id="{3C392B79-6FA6-47AE-92DA-16181057AE1C}" type="slidenum">
              <a:rPr lang="en-US" smtClean="0"/>
              <a:t>‹#›</a:t>
            </a:fld>
            <a:endParaRPr lang="en-US"/>
          </a:p>
        </p:txBody>
      </p:sp>
    </p:spTree>
    <p:extLst>
      <p:ext uri="{BB962C8B-B14F-4D97-AF65-F5344CB8AC3E}">
        <p14:creationId xmlns:p14="http://schemas.microsoft.com/office/powerpoint/2010/main" val="29135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210AE-05EA-4AAD-B2D2-2A10415699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AD3208-65F1-4CBC-9944-A4C8CA6BF5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8C87AE-02CF-45A5-8F16-D827AF471CF8}"/>
              </a:ext>
            </a:extLst>
          </p:cNvPr>
          <p:cNvSpPr>
            <a:spLocks noGrp="1"/>
          </p:cNvSpPr>
          <p:nvPr>
            <p:ph type="dt" sz="half" idx="10"/>
          </p:nvPr>
        </p:nvSpPr>
        <p:spPr/>
        <p:txBody>
          <a:bodyPr/>
          <a:lstStyle/>
          <a:p>
            <a:fld id="{347C12E6-8244-43C6-83F8-8B7F9121411F}" type="datetimeFigureOut">
              <a:rPr lang="en-US" smtClean="0"/>
              <a:t>8/12/2023</a:t>
            </a:fld>
            <a:endParaRPr lang="en-US"/>
          </a:p>
        </p:txBody>
      </p:sp>
      <p:sp>
        <p:nvSpPr>
          <p:cNvPr id="5" name="Footer Placeholder 4">
            <a:extLst>
              <a:ext uri="{FF2B5EF4-FFF2-40B4-BE49-F238E27FC236}">
                <a16:creationId xmlns:a16="http://schemas.microsoft.com/office/drawing/2014/main" id="{18CF63C6-808A-4835-9ABF-7593663668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287533-F051-4D25-9CB3-7FFB71289B14}"/>
              </a:ext>
            </a:extLst>
          </p:cNvPr>
          <p:cNvSpPr>
            <a:spLocks noGrp="1"/>
          </p:cNvSpPr>
          <p:nvPr>
            <p:ph type="sldNum" sz="quarter" idx="12"/>
          </p:nvPr>
        </p:nvSpPr>
        <p:spPr/>
        <p:txBody>
          <a:bodyPr/>
          <a:lstStyle/>
          <a:p>
            <a:fld id="{3C392B79-6FA6-47AE-92DA-16181057AE1C}" type="slidenum">
              <a:rPr lang="en-US" smtClean="0"/>
              <a:t>‹#›</a:t>
            </a:fld>
            <a:endParaRPr lang="en-US"/>
          </a:p>
        </p:txBody>
      </p:sp>
    </p:spTree>
    <p:extLst>
      <p:ext uri="{BB962C8B-B14F-4D97-AF65-F5344CB8AC3E}">
        <p14:creationId xmlns:p14="http://schemas.microsoft.com/office/powerpoint/2010/main" val="138608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F1D72-5251-47DE-8EE6-C639E80EC0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73FB49-1558-4096-82C9-EC1A1325D9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3CE5AB-C14E-4113-B021-6B7F4B76FB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627748-D12A-44B7-957F-AC213448E645}"/>
              </a:ext>
            </a:extLst>
          </p:cNvPr>
          <p:cNvSpPr>
            <a:spLocks noGrp="1"/>
          </p:cNvSpPr>
          <p:nvPr>
            <p:ph type="dt" sz="half" idx="10"/>
          </p:nvPr>
        </p:nvSpPr>
        <p:spPr/>
        <p:txBody>
          <a:bodyPr/>
          <a:lstStyle/>
          <a:p>
            <a:fld id="{347C12E6-8244-43C6-83F8-8B7F9121411F}" type="datetimeFigureOut">
              <a:rPr lang="en-US" smtClean="0"/>
              <a:t>8/12/2023</a:t>
            </a:fld>
            <a:endParaRPr lang="en-US"/>
          </a:p>
        </p:txBody>
      </p:sp>
      <p:sp>
        <p:nvSpPr>
          <p:cNvPr id="6" name="Footer Placeholder 5">
            <a:extLst>
              <a:ext uri="{FF2B5EF4-FFF2-40B4-BE49-F238E27FC236}">
                <a16:creationId xmlns:a16="http://schemas.microsoft.com/office/drawing/2014/main" id="{564CAEC7-B9C8-4E70-84B6-99591A4ED1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F1A449-2C35-4F64-A950-8AEE0EE7D47B}"/>
              </a:ext>
            </a:extLst>
          </p:cNvPr>
          <p:cNvSpPr>
            <a:spLocks noGrp="1"/>
          </p:cNvSpPr>
          <p:nvPr>
            <p:ph type="sldNum" sz="quarter" idx="12"/>
          </p:nvPr>
        </p:nvSpPr>
        <p:spPr/>
        <p:txBody>
          <a:bodyPr/>
          <a:lstStyle/>
          <a:p>
            <a:fld id="{3C392B79-6FA6-47AE-92DA-16181057AE1C}" type="slidenum">
              <a:rPr lang="en-US" smtClean="0"/>
              <a:t>‹#›</a:t>
            </a:fld>
            <a:endParaRPr lang="en-US"/>
          </a:p>
        </p:txBody>
      </p:sp>
    </p:spTree>
    <p:extLst>
      <p:ext uri="{BB962C8B-B14F-4D97-AF65-F5344CB8AC3E}">
        <p14:creationId xmlns:p14="http://schemas.microsoft.com/office/powerpoint/2010/main" val="392603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E68A9-A6CD-46AA-BA20-BB0800576C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0F3C80-F345-49A1-9D3B-6645F76EAC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3D2371-9E75-4A56-A3C9-F9946B642C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452D77-CEF6-46CE-92EF-1E4FBD4EBC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4B32F8-7A4B-4F2D-BB44-7001C591F4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EA7847-04E9-4C93-B5CA-75F2C4EFD159}"/>
              </a:ext>
            </a:extLst>
          </p:cNvPr>
          <p:cNvSpPr>
            <a:spLocks noGrp="1"/>
          </p:cNvSpPr>
          <p:nvPr>
            <p:ph type="dt" sz="half" idx="10"/>
          </p:nvPr>
        </p:nvSpPr>
        <p:spPr/>
        <p:txBody>
          <a:bodyPr/>
          <a:lstStyle/>
          <a:p>
            <a:fld id="{347C12E6-8244-43C6-83F8-8B7F9121411F}" type="datetimeFigureOut">
              <a:rPr lang="en-US" smtClean="0"/>
              <a:t>8/12/2023</a:t>
            </a:fld>
            <a:endParaRPr lang="en-US"/>
          </a:p>
        </p:txBody>
      </p:sp>
      <p:sp>
        <p:nvSpPr>
          <p:cNvPr id="8" name="Footer Placeholder 7">
            <a:extLst>
              <a:ext uri="{FF2B5EF4-FFF2-40B4-BE49-F238E27FC236}">
                <a16:creationId xmlns:a16="http://schemas.microsoft.com/office/drawing/2014/main" id="{692C0C3A-E9DA-4BCB-9704-5F64901998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155587-E9A3-4C84-AC6E-8B627041F9DB}"/>
              </a:ext>
            </a:extLst>
          </p:cNvPr>
          <p:cNvSpPr>
            <a:spLocks noGrp="1"/>
          </p:cNvSpPr>
          <p:nvPr>
            <p:ph type="sldNum" sz="quarter" idx="12"/>
          </p:nvPr>
        </p:nvSpPr>
        <p:spPr/>
        <p:txBody>
          <a:bodyPr/>
          <a:lstStyle/>
          <a:p>
            <a:fld id="{3C392B79-6FA6-47AE-92DA-16181057AE1C}" type="slidenum">
              <a:rPr lang="en-US" smtClean="0"/>
              <a:t>‹#›</a:t>
            </a:fld>
            <a:endParaRPr lang="en-US"/>
          </a:p>
        </p:txBody>
      </p:sp>
    </p:spTree>
    <p:extLst>
      <p:ext uri="{BB962C8B-B14F-4D97-AF65-F5344CB8AC3E}">
        <p14:creationId xmlns:p14="http://schemas.microsoft.com/office/powerpoint/2010/main" val="1942794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2ABEC-52A9-43CD-B0D5-1D60A523F6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2B9B73-8E43-4523-AE23-846AC81D6FC8}"/>
              </a:ext>
            </a:extLst>
          </p:cNvPr>
          <p:cNvSpPr>
            <a:spLocks noGrp="1"/>
          </p:cNvSpPr>
          <p:nvPr>
            <p:ph type="dt" sz="half" idx="10"/>
          </p:nvPr>
        </p:nvSpPr>
        <p:spPr/>
        <p:txBody>
          <a:bodyPr/>
          <a:lstStyle/>
          <a:p>
            <a:fld id="{347C12E6-8244-43C6-83F8-8B7F9121411F}" type="datetimeFigureOut">
              <a:rPr lang="en-US" smtClean="0"/>
              <a:t>8/12/2023</a:t>
            </a:fld>
            <a:endParaRPr lang="en-US"/>
          </a:p>
        </p:txBody>
      </p:sp>
      <p:sp>
        <p:nvSpPr>
          <p:cNvPr id="4" name="Footer Placeholder 3">
            <a:extLst>
              <a:ext uri="{FF2B5EF4-FFF2-40B4-BE49-F238E27FC236}">
                <a16:creationId xmlns:a16="http://schemas.microsoft.com/office/drawing/2014/main" id="{8384003F-79E1-4211-A6AC-4E302AC08B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01DB3F-E7F7-449C-82FC-EFDF80C746F4}"/>
              </a:ext>
            </a:extLst>
          </p:cNvPr>
          <p:cNvSpPr>
            <a:spLocks noGrp="1"/>
          </p:cNvSpPr>
          <p:nvPr>
            <p:ph type="sldNum" sz="quarter" idx="12"/>
          </p:nvPr>
        </p:nvSpPr>
        <p:spPr/>
        <p:txBody>
          <a:bodyPr/>
          <a:lstStyle/>
          <a:p>
            <a:fld id="{3C392B79-6FA6-47AE-92DA-16181057AE1C}" type="slidenum">
              <a:rPr lang="en-US" smtClean="0"/>
              <a:t>‹#›</a:t>
            </a:fld>
            <a:endParaRPr lang="en-US"/>
          </a:p>
        </p:txBody>
      </p:sp>
    </p:spTree>
    <p:extLst>
      <p:ext uri="{BB962C8B-B14F-4D97-AF65-F5344CB8AC3E}">
        <p14:creationId xmlns:p14="http://schemas.microsoft.com/office/powerpoint/2010/main" val="360240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A4C40F-D239-4264-9670-7F29BEAEFCF7}"/>
              </a:ext>
            </a:extLst>
          </p:cNvPr>
          <p:cNvSpPr>
            <a:spLocks noGrp="1"/>
          </p:cNvSpPr>
          <p:nvPr>
            <p:ph type="dt" sz="half" idx="10"/>
          </p:nvPr>
        </p:nvSpPr>
        <p:spPr/>
        <p:txBody>
          <a:bodyPr/>
          <a:lstStyle/>
          <a:p>
            <a:fld id="{347C12E6-8244-43C6-83F8-8B7F9121411F}" type="datetimeFigureOut">
              <a:rPr lang="en-US" smtClean="0"/>
              <a:t>8/12/2023</a:t>
            </a:fld>
            <a:endParaRPr lang="en-US"/>
          </a:p>
        </p:txBody>
      </p:sp>
      <p:sp>
        <p:nvSpPr>
          <p:cNvPr id="3" name="Footer Placeholder 2">
            <a:extLst>
              <a:ext uri="{FF2B5EF4-FFF2-40B4-BE49-F238E27FC236}">
                <a16:creationId xmlns:a16="http://schemas.microsoft.com/office/drawing/2014/main" id="{B70B76FE-1608-4C82-85FE-F539BBC048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D9F66C-92DD-4452-BD65-F9F5C8EBB9FD}"/>
              </a:ext>
            </a:extLst>
          </p:cNvPr>
          <p:cNvSpPr>
            <a:spLocks noGrp="1"/>
          </p:cNvSpPr>
          <p:nvPr>
            <p:ph type="sldNum" sz="quarter" idx="12"/>
          </p:nvPr>
        </p:nvSpPr>
        <p:spPr/>
        <p:txBody>
          <a:bodyPr/>
          <a:lstStyle/>
          <a:p>
            <a:fld id="{3C392B79-6FA6-47AE-92DA-16181057AE1C}" type="slidenum">
              <a:rPr lang="en-US" smtClean="0"/>
              <a:t>‹#›</a:t>
            </a:fld>
            <a:endParaRPr lang="en-US"/>
          </a:p>
        </p:txBody>
      </p:sp>
    </p:spTree>
    <p:extLst>
      <p:ext uri="{BB962C8B-B14F-4D97-AF65-F5344CB8AC3E}">
        <p14:creationId xmlns:p14="http://schemas.microsoft.com/office/powerpoint/2010/main" val="3166926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B8CE9-B3D3-46AB-ACC4-5C3CF2FF9F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DEE314-ECBB-4138-BD17-3B6B3E0D86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0FD5D2-2337-4E0C-B492-9C4F5D5CF9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FEB6BC-94C3-4ED3-9EAA-6911C79D393F}"/>
              </a:ext>
            </a:extLst>
          </p:cNvPr>
          <p:cNvSpPr>
            <a:spLocks noGrp="1"/>
          </p:cNvSpPr>
          <p:nvPr>
            <p:ph type="dt" sz="half" idx="10"/>
          </p:nvPr>
        </p:nvSpPr>
        <p:spPr/>
        <p:txBody>
          <a:bodyPr/>
          <a:lstStyle/>
          <a:p>
            <a:fld id="{347C12E6-8244-43C6-83F8-8B7F9121411F}" type="datetimeFigureOut">
              <a:rPr lang="en-US" smtClean="0"/>
              <a:t>8/12/2023</a:t>
            </a:fld>
            <a:endParaRPr lang="en-US"/>
          </a:p>
        </p:txBody>
      </p:sp>
      <p:sp>
        <p:nvSpPr>
          <p:cNvPr id="6" name="Footer Placeholder 5">
            <a:extLst>
              <a:ext uri="{FF2B5EF4-FFF2-40B4-BE49-F238E27FC236}">
                <a16:creationId xmlns:a16="http://schemas.microsoft.com/office/drawing/2014/main" id="{926B3A99-C098-475E-88EF-F27E22D1F7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859A3F-27DE-42CC-9EC9-A3AA5161E5C2}"/>
              </a:ext>
            </a:extLst>
          </p:cNvPr>
          <p:cNvSpPr>
            <a:spLocks noGrp="1"/>
          </p:cNvSpPr>
          <p:nvPr>
            <p:ph type="sldNum" sz="quarter" idx="12"/>
          </p:nvPr>
        </p:nvSpPr>
        <p:spPr/>
        <p:txBody>
          <a:bodyPr/>
          <a:lstStyle/>
          <a:p>
            <a:fld id="{3C392B79-6FA6-47AE-92DA-16181057AE1C}" type="slidenum">
              <a:rPr lang="en-US" smtClean="0"/>
              <a:t>‹#›</a:t>
            </a:fld>
            <a:endParaRPr lang="en-US"/>
          </a:p>
        </p:txBody>
      </p:sp>
    </p:spTree>
    <p:extLst>
      <p:ext uri="{BB962C8B-B14F-4D97-AF65-F5344CB8AC3E}">
        <p14:creationId xmlns:p14="http://schemas.microsoft.com/office/powerpoint/2010/main" val="347440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BA0A5-5B00-4C97-B2AB-78769385BB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855996-67A5-4A90-86CD-A262FEDACF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A28FCE-D1D2-444E-B10C-81F1EF1453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9111DC-538F-4F04-902D-AA61CE171BED}"/>
              </a:ext>
            </a:extLst>
          </p:cNvPr>
          <p:cNvSpPr>
            <a:spLocks noGrp="1"/>
          </p:cNvSpPr>
          <p:nvPr>
            <p:ph type="dt" sz="half" idx="10"/>
          </p:nvPr>
        </p:nvSpPr>
        <p:spPr/>
        <p:txBody>
          <a:bodyPr/>
          <a:lstStyle/>
          <a:p>
            <a:fld id="{347C12E6-8244-43C6-83F8-8B7F9121411F}" type="datetimeFigureOut">
              <a:rPr lang="en-US" smtClean="0"/>
              <a:t>8/12/2023</a:t>
            </a:fld>
            <a:endParaRPr lang="en-US"/>
          </a:p>
        </p:txBody>
      </p:sp>
      <p:sp>
        <p:nvSpPr>
          <p:cNvPr id="6" name="Footer Placeholder 5">
            <a:extLst>
              <a:ext uri="{FF2B5EF4-FFF2-40B4-BE49-F238E27FC236}">
                <a16:creationId xmlns:a16="http://schemas.microsoft.com/office/drawing/2014/main" id="{E9808EC3-E9DA-4030-BC63-1275C71D58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9073AD-A9E7-4EB5-8A56-CD2A43D51A98}"/>
              </a:ext>
            </a:extLst>
          </p:cNvPr>
          <p:cNvSpPr>
            <a:spLocks noGrp="1"/>
          </p:cNvSpPr>
          <p:nvPr>
            <p:ph type="sldNum" sz="quarter" idx="12"/>
          </p:nvPr>
        </p:nvSpPr>
        <p:spPr/>
        <p:txBody>
          <a:bodyPr/>
          <a:lstStyle/>
          <a:p>
            <a:fld id="{3C392B79-6FA6-47AE-92DA-16181057AE1C}" type="slidenum">
              <a:rPr lang="en-US" smtClean="0"/>
              <a:t>‹#›</a:t>
            </a:fld>
            <a:endParaRPr lang="en-US"/>
          </a:p>
        </p:txBody>
      </p:sp>
    </p:spTree>
    <p:extLst>
      <p:ext uri="{BB962C8B-B14F-4D97-AF65-F5344CB8AC3E}">
        <p14:creationId xmlns:p14="http://schemas.microsoft.com/office/powerpoint/2010/main" val="1200062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992A34-D182-4359-B87E-2173661A03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CEE7EC-30B4-4CFB-AA2B-9F29EBB0C2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4019C4-0208-4585-A9A2-8B732D2DCE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7C12E6-8244-43C6-83F8-8B7F9121411F}" type="datetimeFigureOut">
              <a:rPr lang="en-US" smtClean="0"/>
              <a:t>8/12/2023</a:t>
            </a:fld>
            <a:endParaRPr lang="en-US"/>
          </a:p>
        </p:txBody>
      </p:sp>
      <p:sp>
        <p:nvSpPr>
          <p:cNvPr id="5" name="Footer Placeholder 4">
            <a:extLst>
              <a:ext uri="{FF2B5EF4-FFF2-40B4-BE49-F238E27FC236}">
                <a16:creationId xmlns:a16="http://schemas.microsoft.com/office/drawing/2014/main" id="{E35A08C0-D152-4FBA-8C4C-947601C20A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7B2C53-17B4-4034-B466-D6803154CA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392B79-6FA6-47AE-92DA-16181057AE1C}" type="slidenum">
              <a:rPr lang="en-US" smtClean="0"/>
              <a:t>‹#›</a:t>
            </a:fld>
            <a:endParaRPr lang="en-US"/>
          </a:p>
        </p:txBody>
      </p:sp>
    </p:spTree>
    <p:extLst>
      <p:ext uri="{BB962C8B-B14F-4D97-AF65-F5344CB8AC3E}">
        <p14:creationId xmlns:p14="http://schemas.microsoft.com/office/powerpoint/2010/main" val="318198154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ublicdomainpictures.net/view-image.php?image=129447&amp;picture=kids-party-border"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maxpixel.net/Vintage-Flowers-Border-Floral-Frame-Template-5854402" TargetMode="External"/><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freepngimg.com/png/65880-floral-border-free-transparent-image-hd" TargetMode="Externa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hyperlink" Target="https://creativecommons.org/licenses/by-nc/3.0/"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hyperlink" Target="http://www.publicdomainpictures.net/view-image.php?image=17169&amp;picture=leaf-border-background" TargetMode="External"/><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publicdomainpictures.net/en/view-image.php?image=310912&amp;picture=tropical-leaves-border-frame" TargetMode="External"/><Relationship Id="rId2" Type="http://schemas.openxmlformats.org/officeDocument/2006/relationships/image" Target="../media/image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C5E67D-C6AE-4856-B72F-3BE6A04D208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185530" y="0"/>
            <a:ext cx="12377530" cy="6858000"/>
          </a:xfrm>
          <a:prstGeom prst="rect">
            <a:avLst/>
          </a:prstGeom>
        </p:spPr>
      </p:pic>
      <p:sp>
        <p:nvSpPr>
          <p:cNvPr id="6" name="Cloud 5">
            <a:extLst>
              <a:ext uri="{FF2B5EF4-FFF2-40B4-BE49-F238E27FC236}">
                <a16:creationId xmlns:a16="http://schemas.microsoft.com/office/drawing/2014/main" id="{EA2192F7-74FC-4415-8FF5-AD0C8F586047}"/>
              </a:ext>
            </a:extLst>
          </p:cNvPr>
          <p:cNvSpPr/>
          <p:nvPr/>
        </p:nvSpPr>
        <p:spPr>
          <a:xfrm>
            <a:off x="2796209" y="622852"/>
            <a:ext cx="6361043" cy="369735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smtClean="0">
                <a:latin typeface="Tahoma" panose="020B0604030504040204" pitchFamily="34" charset="0"/>
                <a:ea typeface="Tahoma" panose="020B0604030504040204" pitchFamily="34" charset="0"/>
                <a:cs typeface="Tahoma" panose="020B0604030504040204" pitchFamily="34" charset="0"/>
              </a:rPr>
              <a:t>Bài</a:t>
            </a:r>
            <a:r>
              <a:rPr lang="en-US" sz="3600" b="1" dirty="0" smtClean="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học</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lễ</a:t>
            </a:r>
            <a:r>
              <a:rPr lang="en-US" sz="3600" b="1" dirty="0">
                <a:latin typeface="Tahoma" panose="020B0604030504040204" pitchFamily="34" charset="0"/>
                <a:ea typeface="Tahoma" panose="020B0604030504040204" pitchFamily="34" charset="0"/>
                <a:cs typeface="Tahoma" panose="020B0604030504040204" pitchFamily="34" charset="0"/>
              </a:rPr>
              <a:t> </a:t>
            </a:r>
            <a:r>
              <a:rPr lang="vi-VN" sz="3600" b="1" dirty="0" smtClean="0">
                <a:latin typeface="Tahoma" panose="020B0604030504040204" pitchFamily="34" charset="0"/>
                <a:ea typeface="Tahoma" panose="020B0604030504040204" pitchFamily="34" charset="0"/>
                <a:cs typeface="Tahoma" panose="020B0604030504040204" pitchFamily="34" charset="0"/>
              </a:rPr>
              <a:t>phép</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3128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92DAC3-EE8F-47EE-8FE1-1B9E168AA67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1842448" y="-136478"/>
            <a:ext cx="15585744" cy="7206018"/>
          </a:xfrm>
          <a:prstGeom prst="rect">
            <a:avLst/>
          </a:prstGeom>
        </p:spPr>
      </p:pic>
      <p:sp>
        <p:nvSpPr>
          <p:cNvPr id="4" name="Thought Bubble: Cloud 3">
            <a:extLst>
              <a:ext uri="{FF2B5EF4-FFF2-40B4-BE49-F238E27FC236}">
                <a16:creationId xmlns:a16="http://schemas.microsoft.com/office/drawing/2014/main" id="{F4AB164A-A1AA-4EA0-AE30-37E98EB8DA36}"/>
              </a:ext>
            </a:extLst>
          </p:cNvPr>
          <p:cNvSpPr/>
          <p:nvPr/>
        </p:nvSpPr>
        <p:spPr>
          <a:xfrm>
            <a:off x="2888974" y="1656522"/>
            <a:ext cx="6003235" cy="2941982"/>
          </a:xfrm>
          <a:prstGeom prst="cloudCallout">
            <a:avLst/>
          </a:prstGeom>
          <a:solidFill>
            <a:srgbClr val="FFC000">
              <a:alpha val="7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HP001 4 hàng" panose="020B0603050302020204" pitchFamily="34" charset="0"/>
              </a:rPr>
              <a:t>Trong bài hát các bạn đã chào ai khi đến trường?</a:t>
            </a:r>
          </a:p>
          <a:p>
            <a:pPr algn="ctr"/>
            <a:r>
              <a:rPr lang="en-US" sz="2800" b="1">
                <a:solidFill>
                  <a:schemeClr val="tx1"/>
                </a:solidFill>
                <a:latin typeface="HP001 4 hàng" panose="020B0603050302020204" pitchFamily="34" charset="0"/>
              </a:rPr>
              <a:t>Các con đi học thì sẽ chào ai?</a:t>
            </a:r>
          </a:p>
        </p:txBody>
      </p:sp>
    </p:spTree>
    <p:extLst>
      <p:ext uri="{BB962C8B-B14F-4D97-AF65-F5344CB8AC3E}">
        <p14:creationId xmlns:p14="http://schemas.microsoft.com/office/powerpoint/2010/main" val="107364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àm thế nào để dạy trẻ kỹ năng chào hỏi lễ phép hiệu quả?">
            <a:extLst>
              <a:ext uri="{FF2B5EF4-FFF2-40B4-BE49-F238E27FC236}">
                <a16:creationId xmlns:a16="http://schemas.microsoft.com/office/drawing/2014/main" id="{CC58B59D-70FD-46DC-9236-0DD6CD242D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281"/>
            <a:ext cx="12192000" cy="6858000"/>
          </a:xfrm>
          <a:prstGeom prst="rect">
            <a:avLst/>
          </a:prstGeom>
          <a:solidFill>
            <a:schemeClr val="accent1"/>
          </a:solidFill>
        </p:spPr>
      </p:pic>
    </p:spTree>
    <p:extLst>
      <p:ext uri="{BB962C8B-B14F-4D97-AF65-F5344CB8AC3E}">
        <p14:creationId xmlns:p14="http://schemas.microsoft.com/office/powerpoint/2010/main" val="1853420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D5326E-3FA6-4C89-BE04-5E2AD415090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0" y="0"/>
            <a:ext cx="12319686" cy="6858000"/>
          </a:xfrm>
          <a:prstGeom prst="rect">
            <a:avLst/>
          </a:prstGeom>
        </p:spPr>
      </p:pic>
      <p:sp>
        <p:nvSpPr>
          <p:cNvPr id="4" name="TextBox 3">
            <a:extLst>
              <a:ext uri="{FF2B5EF4-FFF2-40B4-BE49-F238E27FC236}">
                <a16:creationId xmlns:a16="http://schemas.microsoft.com/office/drawing/2014/main" id="{DC7E6FC8-5747-4A1E-A9B7-C2A6348953B7}"/>
              </a:ext>
            </a:extLst>
          </p:cNvPr>
          <p:cNvSpPr txBox="1"/>
          <p:nvPr/>
        </p:nvSpPr>
        <p:spPr>
          <a:xfrm>
            <a:off x="0" y="6858000"/>
            <a:ext cx="12319686" cy="230832"/>
          </a:xfrm>
          <a:prstGeom prst="rect">
            <a:avLst/>
          </a:prstGeom>
          <a:noFill/>
        </p:spPr>
        <p:txBody>
          <a:bodyPr wrap="square" rtlCol="0">
            <a:spAutoFit/>
          </a:bodyPr>
          <a:lstStyle/>
          <a:p>
            <a:r>
              <a:rPr lang="en-US" sz="900">
                <a:hlinkClick r:id="rId3" tooltip="https://freepngimg.com/png/65880-floral-border-free-transparent-image-hd"/>
              </a:rPr>
              <a:t>This Photo</a:t>
            </a:r>
            <a:r>
              <a:rPr lang="en-US" sz="900"/>
              <a:t> by Unknown Author is licensed under </a:t>
            </a:r>
            <a:r>
              <a:rPr lang="en-US" sz="900">
                <a:hlinkClick r:id="rId4" tooltip="https://creativecommons.org/licenses/by-nc/3.0/"/>
              </a:rPr>
              <a:t>CC BY-NC</a:t>
            </a:r>
            <a:endParaRPr lang="en-US" sz="900"/>
          </a:p>
        </p:txBody>
      </p:sp>
      <p:sp>
        <p:nvSpPr>
          <p:cNvPr id="5" name="Oval 4">
            <a:extLst>
              <a:ext uri="{FF2B5EF4-FFF2-40B4-BE49-F238E27FC236}">
                <a16:creationId xmlns:a16="http://schemas.microsoft.com/office/drawing/2014/main" id="{DE9743C4-D67D-4B3F-A359-858CA6DFF2DE}"/>
              </a:ext>
            </a:extLst>
          </p:cNvPr>
          <p:cNvSpPr/>
          <p:nvPr/>
        </p:nvSpPr>
        <p:spPr>
          <a:xfrm>
            <a:off x="2483707" y="1421027"/>
            <a:ext cx="7327557" cy="4151870"/>
          </a:xfrm>
          <a:prstGeom prst="ellipse">
            <a:avLst/>
          </a:prstGeom>
          <a:solidFill>
            <a:srgbClr val="92D05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i="0" dirty="0">
                <a:solidFill>
                  <a:schemeClr val="tx1"/>
                </a:solidFill>
                <a:effectLst/>
                <a:latin typeface="Tahoma" panose="020B0604030504040204" pitchFamily="34" charset="0"/>
                <a:ea typeface="Tahoma" panose="020B0604030504040204" pitchFamily="34" charset="0"/>
                <a:cs typeface="Tahoma" panose="020B0604030504040204" pitchFamily="34" charset="0"/>
              </a:rPr>
              <a:t>Chào hỏi người lớn, mời người lớn trước khi ăn, đó là các hành động thể hiện sự lễ phép của mình đối với người lớn. Ngoài ra còn có rất nhiều các hành động khác cũng thể hiện sự lễ phép.</a:t>
            </a:r>
            <a:endPar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9097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ÀI TUYÊN TRUYỀN CỦA NHÀ TRƯỜNG TRONG NHỮNG NGÀY NGHỈ ...">
            <a:extLst>
              <a:ext uri="{FF2B5EF4-FFF2-40B4-BE49-F238E27FC236}">
                <a16:creationId xmlns:a16="http://schemas.microsoft.com/office/drawing/2014/main" id="{BE459C9C-E91D-4703-9C73-6EF55842AF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606"/>
            <a:ext cx="12192000" cy="696921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5580B7B-D1E1-4369-A0D3-EFBCA54507C5}"/>
              </a:ext>
            </a:extLst>
          </p:cNvPr>
          <p:cNvSpPr/>
          <p:nvPr/>
        </p:nvSpPr>
        <p:spPr>
          <a:xfrm>
            <a:off x="0" y="234778"/>
            <a:ext cx="4942703" cy="124803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HP001 4 hàng" panose="020B0603050302020204" pitchFamily="34" charset="0"/>
              </a:rPr>
              <a:t>Bé lễ phép khi ở nhà</a:t>
            </a:r>
          </a:p>
        </p:txBody>
      </p:sp>
    </p:spTree>
    <p:extLst>
      <p:ext uri="{BB962C8B-B14F-4D97-AF65-F5344CB8AC3E}">
        <p14:creationId xmlns:p14="http://schemas.microsoft.com/office/powerpoint/2010/main" val="164496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nacartoon] Lễ Phép Khi Ở Nhà">
            <a:hlinkClick r:id="" action="ppaction://media"/>
            <a:extLst>
              <a:ext uri="{FF2B5EF4-FFF2-40B4-BE49-F238E27FC236}">
                <a16:creationId xmlns:a16="http://schemas.microsoft.com/office/drawing/2014/main" id="{A2F7F08F-EB9E-4270-B828-73F2B94A1D3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080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5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3C8E50-CB5A-4027-9717-2D7505E005C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13F012F6-8ED2-4C2E-B658-4EFB368933B7}"/>
              </a:ext>
            </a:extLst>
          </p:cNvPr>
          <p:cNvSpPr/>
          <p:nvPr/>
        </p:nvSpPr>
        <p:spPr>
          <a:xfrm>
            <a:off x="1149178" y="889686"/>
            <a:ext cx="9934833" cy="5202195"/>
          </a:xfrm>
          <a:prstGeom prst="rect">
            <a:avLst/>
          </a:prstGeom>
          <a:solidFill>
            <a:schemeClr val="accent4">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Qua video </a:t>
            </a:r>
            <a:r>
              <a:rPr 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vừa</a:t>
            </a: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xem</a:t>
            </a: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các</a:t>
            </a: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con </a:t>
            </a:r>
            <a:r>
              <a:rPr 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cho</a:t>
            </a: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biết</a:t>
            </a: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2 </a:t>
            </a:r>
            <a:r>
              <a:rPr 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chị</a:t>
            </a: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em</a:t>
            </a: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nhà</a:t>
            </a: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bạn</a:t>
            </a: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Minh </a:t>
            </a:r>
            <a:r>
              <a:rPr 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có</a:t>
            </a: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những</a:t>
            </a: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hành</a:t>
            </a: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động</a:t>
            </a: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lễ</a:t>
            </a: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phép</a:t>
            </a: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tx1"/>
                </a:solidFill>
                <a:latin typeface="Tahoma" panose="020B0604030504040204" pitchFamily="34" charset="0"/>
                <a:ea typeface="Tahoma" panose="020B0604030504040204" pitchFamily="34" charset="0"/>
                <a:cs typeface="Tahoma" panose="020B0604030504040204" pitchFamily="34" charset="0"/>
              </a:rPr>
              <a:t>nào</a:t>
            </a: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algn="l"/>
            <a:r>
              <a:rPr lang="vi-VN" sz="280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Thức dậy gặp mọi người trong con phải làm gì?</a:t>
            </a:r>
          </a:p>
          <a:p>
            <a:pPr algn="l"/>
            <a:r>
              <a:rPr lang="vi-VN" sz="280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Khi có người lớn cùng đi con phải thế nào?</a:t>
            </a:r>
          </a:p>
          <a:p>
            <a:pPr algn="l"/>
            <a:r>
              <a:rPr lang="vi-VN" sz="280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Đây là bức tranh gì?</a:t>
            </a:r>
          </a:p>
          <a:p>
            <a:pPr algn="l"/>
            <a:r>
              <a:rPr lang="vi-VN" sz="280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Khi ăn cơm phải làm gì?</a:t>
            </a:r>
          </a:p>
          <a:p>
            <a:pPr algn="l"/>
            <a:r>
              <a:rPr lang="vi-VN" sz="280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Khi người lớn gắp cho món ăn gì, con như thế nào?</a:t>
            </a:r>
          </a:p>
          <a:p>
            <a:pPr algn="l"/>
            <a:r>
              <a:rPr lang="vi-VN" sz="280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Khi ăn xong con phải nói gì?</a:t>
            </a:r>
          </a:p>
          <a:p>
            <a:pPr algn="l"/>
            <a:r>
              <a:rPr lang="vi-VN" sz="280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Có bạn rủ đi chơi, con phải làm gì?</a:t>
            </a:r>
          </a:p>
          <a:p>
            <a:pPr algn="ctr"/>
            <a:endParaRPr lang="en-US" sz="2800" dirty="0">
              <a:solidFill>
                <a:schemeClr val="tx1"/>
              </a:solidFill>
              <a:latin typeface="HP001 4 hàng" panose="020B0603050302020204" pitchFamily="34" charset="0"/>
            </a:endParaRPr>
          </a:p>
        </p:txBody>
      </p:sp>
    </p:spTree>
    <p:extLst>
      <p:ext uri="{BB962C8B-B14F-4D97-AF65-F5344CB8AC3E}">
        <p14:creationId xmlns:p14="http://schemas.microsoft.com/office/powerpoint/2010/main" val="399251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AD2F07-8A7F-4192-9505-EF4D84769C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52B22DC4-59CD-454D-972E-84C1BAD2299D}"/>
              </a:ext>
            </a:extLst>
          </p:cNvPr>
          <p:cNvSpPr/>
          <p:nvPr/>
        </p:nvSpPr>
        <p:spPr>
          <a:xfrm>
            <a:off x="2199503" y="1186249"/>
            <a:ext cx="7562335" cy="470792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i="0" dirty="0">
                <a:solidFill>
                  <a:schemeClr val="tx1"/>
                </a:solidFill>
                <a:effectLst/>
                <a:latin typeface="Tahoma" panose="020B0604030504040204" pitchFamily="34" charset="0"/>
                <a:ea typeface="Tahoma" panose="020B0604030504040204" pitchFamily="34" charset="0"/>
                <a:cs typeface="Tahoma" panose="020B0604030504040204" pitchFamily="34" charset="0"/>
              </a:rPr>
              <a:t>Các bé ngoan, lễ phép là phải biết vâng lời người lớn, nhường người lớn đi trước, mời người lớn trước khi ăn, không kén chọn thức ăn, không dành hết thức ăn mà mình thích, khi người lớn đưa cho mình món gì thì phải cầm bằng hai tay và nói cám ơn, phải biết chào người lớn trước khi đi ra ngoài và khi về đến nhà.</a:t>
            </a: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4073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430</TotalTime>
  <Words>260</Words>
  <Application>Microsoft Office PowerPoint</Application>
  <PresentationFormat>Widescreen</PresentationFormat>
  <Paragraphs>15</Paragraphs>
  <Slides>8</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HP001 4 hàng</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Dinh Thi Thom (FE School HL)</dc:creator>
  <cp:lastModifiedBy>acer</cp:lastModifiedBy>
  <cp:revision>4</cp:revision>
  <dcterms:created xsi:type="dcterms:W3CDTF">2022-01-02T00:00:02Z</dcterms:created>
  <dcterms:modified xsi:type="dcterms:W3CDTF">2023-08-12T14:40:31Z</dcterms:modified>
</cp:coreProperties>
</file>