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60" r:id="rId6"/>
    <p:sldId id="258" r:id="rId7"/>
    <p:sldId id="259" r:id="rId8"/>
    <p:sldId id="261" r:id="rId9"/>
    <p:sldId id="262" r:id="rId10"/>
    <p:sldId id="264" r:id="rId11"/>
    <p:sldId id="267" r:id="rId12"/>
    <p:sldId id="268" r:id="rId13"/>
    <p:sldId id="263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8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2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6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1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1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0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7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7C110-90CF-421D-82D4-85EE6AD08EF4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7C110-90CF-421D-82D4-85EE6AD08EF4}" type="datetimeFigureOut">
              <a:rPr lang="en-US" smtClean="0"/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1472A-0082-4BE3-B8CB-AA746605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4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659" y="9906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914" y="685800"/>
            <a:ext cx="8839200" cy="38472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HOA S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EN</a:t>
            </a:r>
            <a:endParaRPr lang="en-US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KHÁM PHÁ KHOA HỌC</a:t>
            </a:r>
          </a:p>
          <a:p>
            <a:pPr algn="ctr"/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ĐỀ TÀI: MỘT SỐ PHƯƠNG TIỆN GIAO THÔNG ĐƯỜNG BỘ</a:t>
            </a:r>
          </a:p>
          <a:p>
            <a:pPr algn="ctr"/>
            <a:endParaRPr lang="en-US" sz="25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LỨA TUỔI:   5-6  </a:t>
            </a:r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TUỔI </a:t>
            </a:r>
            <a:endParaRPr lang="en-US" sz="25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NGUYỄN THỊ QUỲNH</a:t>
            </a:r>
            <a:endParaRPr lang="en-US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2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Lenovo\Desktop\xe-tai-3-t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844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4302" y="56388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tải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419600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esktop\honda-sh300i-2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0565"/>
            <a:ext cx="54864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5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838" y="228600"/>
            <a:ext cx="5486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Lenovo\Desktop\xe-o-to-5-cho-gia-duoi-500-trieu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5486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462" y="-266700"/>
            <a:ext cx="9499600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Lenovo\Desktop\1200px-Cycle_rickshaw_in_Han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1411" y="5893713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 lô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7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-133350"/>
            <a:ext cx="9498013" cy="712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Lenovo\Desktop\huong_dan_bao_duong_xe_lu_ma_khong_phai_ai_cung_bi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60371" y="-6019800"/>
            <a:ext cx="948415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88873" y="5996226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lu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05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23699E-6 L 0.97952 0.893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76" y="44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6705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3: Ôn luyện</a:t>
            </a:r>
          </a:p>
          <a:p>
            <a:pPr algn="ctr"/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chơi: </a:t>
            </a:r>
            <a:r>
              <a:rPr lang="en-US" sz="5400" i="1" dirty="0">
                <a:latin typeface="Times New Roman" pitchFamily="18" charset="0"/>
                <a:cs typeface="Times New Roman" pitchFamily="18" charset="0"/>
              </a:rPr>
              <a:t>giải đố</a:t>
            </a:r>
          </a:p>
          <a:p>
            <a:pPr algn="ctr"/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819400"/>
            <a:ext cx="70104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b="1" dirty="0" smtClean="0">
                <a:latin typeface="Times New Roman" pitchFamily="18" charset="0"/>
                <a:cs typeface="Times New Roman" pitchFamily="18" charset="0"/>
              </a:rPr>
              <a:t>Câu hỏi: </a:t>
            </a:r>
          </a:p>
          <a:p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Xe 2 bánh</a:t>
            </a:r>
          </a:p>
          <a:p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Chuông kêu kính koong.</a:t>
            </a:r>
          </a:p>
          <a:p>
            <a:r>
              <a:rPr lang="en-US" sz="47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Đó là xe gì?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7000" y="25400"/>
            <a:ext cx="9017000" cy="652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37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5549E-6 L 0.24618 0.04 C 0.29775 0.04901 0.375 0.05387 0.45521 0.05387 C 0.54688 0.05387 0.62032 0.04901 0.67188 0.04 L 0.91806 4.85549E-6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03" y="2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685800"/>
            <a:ext cx="4495800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Câu hỏi 2: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Xe 2 bánh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Máy nổ giòn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Kêu bình bịch.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Đó là xe gì?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Lenovo\Desktop\23d07db6a8c8657de0e60db47eeec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2" y="-6858000"/>
            <a:ext cx="7737192" cy="67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00035 1.01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936016"/>
            <a:ext cx="716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ết thúc:</a:t>
            </a:r>
          </a:p>
          <a:p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Hát “ bác đưa thư vui tính”</a:t>
            </a:r>
          </a:p>
        </p:txBody>
      </p:sp>
      <p:pic>
        <p:nvPicPr>
          <p:cNvPr id="5" name="Bac-Dua-Thu-Vui-Tinh-Xuan-Nghi-NSUT-Thanh-L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6248400"/>
            <a:ext cx="609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420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182" y="1824723"/>
            <a:ext cx="96548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 hứng thú: </a:t>
            </a:r>
          </a:p>
          <a:p>
            <a:r>
              <a:rPr lang="en-US" sz="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 bài hát : “ Bác đưa thư vui tính”</a:t>
            </a:r>
          </a:p>
        </p:txBody>
      </p:sp>
      <p:pic>
        <p:nvPicPr>
          <p:cNvPr id="2" name="Bac-Dua-Thu-Vui-Tinh-Xuan-Nghi-NSUT-Thanh-Lo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4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31008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Hoạt động 1: Quan sát, đàm thoại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38" y="-6928"/>
            <a:ext cx="9536788" cy="6864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Lenovo\Desktop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338" y="0"/>
            <a:ext cx="953678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8456" y="58423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đạp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33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914400"/>
            <a:ext cx="5562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*Câu đố: 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“Xe gì 2 bánh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 bon bon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 nổ giòn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Kêu bình bịch”</a:t>
            </a:r>
            <a:endParaRPr lang="en-US" sz="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Desktop\honda-sh300i-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364" y="-1080655"/>
            <a:ext cx="102108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00" y="58674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 máy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enovo\Desktop\doi-mu-bao-hiem-cho-tre-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37073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600" y="6143840"/>
            <a:ext cx="8467725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Đội mũ bảo hiểm khi đi xe máy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13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C:\Users\Lenovo\Desktop\xe-o-to-5-cho-gia-duoi-500-trieu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3" y="-381000"/>
            <a:ext cx="10121901" cy="591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398" y="5537200"/>
            <a:ext cx="4191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 tô</a:t>
            </a:r>
            <a:endParaRPr lang="en-US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6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hyundai_county_1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34636"/>
            <a:ext cx="9171709" cy="690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90389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 khách</a:t>
            </a:r>
            <a:endParaRPr lang="en-US" sz="5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162</Words>
  <Application>Microsoft Office PowerPoint</Application>
  <PresentationFormat>On-screen Show (4:3)</PresentationFormat>
  <Paragraphs>39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25</cp:revision>
  <dcterms:created xsi:type="dcterms:W3CDTF">2021-03-09T02:50:52Z</dcterms:created>
  <dcterms:modified xsi:type="dcterms:W3CDTF">2023-07-16T14:08:53Z</dcterms:modified>
</cp:coreProperties>
</file>