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E3417-6219-44AA-9B01-B3255341BFB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EAA2F-4EE9-44E5-860A-33C1934F28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EAA2F-4EE9-44E5-860A-33C1934F281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E33D-E827-41B5-AB54-23A553629D50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8E33D-E827-41B5-AB54-23A553629D50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1BEA6-D723-4564-8F58-4857CD7AE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304800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pic>
        <p:nvPicPr>
          <p:cNvPr id="11268" name="Picture 4" descr="http://img.photo.yume.vn/photo/pictures/20091124/hopsexy/origin/cute-bear-wallpaper15-4417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753600" cy="7315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1237833"/>
            <a:ext cx="96121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PHÁT TRIỂN NHẬN THỨC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LÀM QUEN VỚI CÁC </a:t>
            </a:r>
          </a:p>
          <a:p>
            <a:pPr algn="ctr"/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PHÉP TÍNH ĐƠN </a:t>
            </a:r>
            <a:r>
              <a:rPr lang="en-US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GiẢN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0" y="46482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Giáo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viên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Vũ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Chiên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Hà</a:t>
            </a:r>
            <a:endParaRPr lang="en-US" sz="2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http://ngocbinh.dayhoahoc.com/wp-content/uploads/2012/02/numb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2286000" cy="2286000"/>
          </a:xfrm>
          <a:prstGeom prst="rect">
            <a:avLst/>
          </a:prstGeom>
          <a:noFill/>
        </p:spPr>
      </p:pic>
      <p:pic>
        <p:nvPicPr>
          <p:cNvPr id="5" name="Picture 12" descr="http://xahoithongtin.com.vn/Images/diembao/2006_06/8435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209800"/>
            <a:ext cx="1219200" cy="1248937"/>
          </a:xfrm>
          <a:prstGeom prst="rect">
            <a:avLst/>
          </a:prstGeom>
          <a:noFill/>
        </p:spPr>
      </p:pic>
      <p:pic>
        <p:nvPicPr>
          <p:cNvPr id="7" name="Picture 6" descr="tải xuố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447800"/>
            <a:ext cx="2143125" cy="2143125"/>
          </a:xfrm>
          <a:prstGeom prst="rect">
            <a:avLst/>
          </a:prstGeom>
        </p:spPr>
      </p:pic>
      <p:pic>
        <p:nvPicPr>
          <p:cNvPr id="8" name="Picture 16" descr="http://www.ecoblader.com/wp-content/uploads/2012/09/ecoblader+-+d%E1%BA%A5u+b%E1%BA%B1n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3886200"/>
            <a:ext cx="2590800" cy="2590800"/>
          </a:xfrm>
          <a:prstGeom prst="rect">
            <a:avLst/>
          </a:prstGeom>
          <a:noFill/>
        </p:spPr>
      </p:pic>
      <p:sp>
        <p:nvSpPr>
          <p:cNvPr id="1026" name="AutoShape 2" descr="data:image/jpeg;base64,/9j/4AAQSkZJRgABAQAAAQABAAD/2wCEAAkGBhQSEBQUEhQRExQWFhcXGBUWFBUXFBgXFxQVFhQUFBUXHCYeFxkjGhQUHy8gIycpMCwsFR4xNTAqNSYrLCkBCQoKDgwOGg8PGiokHyQpKSosKSwsLCwqLCwqLS0qKTUsLCwsKS4pKSwsLCwsKSwpLCwsKSwsLCwsLCwpKSwsLP/AABEIASUArAMBIgACEQEDEQH/xAAcAAABBQEBAQAAAAAAAAAAAAAAAwQFBgcCCAH/xABUEAACAQMBBAUGCQkDCQYHAAABAgMABBESBQYhMQcTQVFhIjJxgZGhCBQzQlJysbLBIyRic4KSs8LRoqPSFRZDY4OEk+HwU1R0lMPxFyVEZKTE4//EABsBAAEFAQEAAAAAAAAAAAAAAAABAgMEBQYH/8QAMhEAAQMCBAQEBQUAAwAAAAAAAQACAwQREiExQQUTUXEiYYGhFCORsdEyUsHh8BWC8f/aAAwDAQACEQMRAD8A3GsR6abb4xtnZltqdBIFUlDhgJJ9JIPfhfdW3VjG/wD5e9ezV+jHEf72dv5RSjVIdE8HQ4yfI7U2jH+3n7rLXQ6OdpJ8nty7P6xXb7ZTWh6qiX3utFnaBp40lU6Srkpk4BwrMArHDDgCanLGjVQB7iqp/m3t9Pk9rQv+shH4xNX1U3lT/T7Ol9K4z/YWn282909verHEEeNIUeSMjDv1jyqNEmcKQIuGQQdXHHMWfZe1o7iJZYm1I3qIIOGVhzVgcgg8iKiaY3OLAcxqnkva0OIyKpn+cO8ic7PZ8v1ZMH3zD7K6XpA20nymxw36ub+mqr5qo1VJygmc0qi//F68T5XYl+vipZx7eqFdDp2hX5aw2lH/ALJT95lq8aq+9Z4mk5SXmqiSfCFsOSw3zN3CKMH3yVyOnBn+Q2XtGX9nH3Var3njnt7+2vuujlI5qow6TNqSfJbEnXxklK+5o1+2vq70bwP5uz7KL9ZMG9yyg1eM0aqXlBJzSqTr3ik5ybKh9CyMfeG+2u/8hbbfz9rQx+EVpGfewBq4yzBQWYhVAySSAAO8k8AKrG0uki1iVmQTXAUEkxJ5HDueQqrelc013LZ+o2Tmue79ITcbjXjfK7Zvz+rVIvsJrodGSH5W+2vN9e8bHsAq36qNVSYAmcwrF9j7ISLe2KCIyGOEavLkaQ6vihcklj9JhW/ViO4X5bey/k5iNZgD9V4oR7s1t1VzqrA0RRRRSJUViu8T698bcfQiHugmf+atqrEpvL3zk/Qi/wD00H89ObqE1/6StSLVkMt0stxeqcNpu51ZSAeHWNpyDzGnh6q1rVWRb4bsy2N/LexR9bBcH8odWkwu7AsXOCBGW46jyzg44Zi4pTumgs3UZpKCZrJc98kxu7Z4GEsWt0VNDQkk4jDFh1OeWksx0cvKOMVZ+jza6i6Ko2YrqMyDu66LSGIHYWjPH9SKjhUVFZzW11HcWnVeS7OYpNQTU0bRswK8QCGyR3qDXN0FWGzB0hsdL9R0PbYrZqoMUZawenmr/tXpDCSskMSyrGxR5HlESawcMkfkNqweBPAZBAzip3YW30ukLICrKdLxtjUhxkcuBBHEMOB49oIGVm2UQYn6sgZdyRhNWouSAeQyTVn3TsLlJOvELoJGQEySKuqAD50J8pXDM7KeZ1YIAPDYpOISzzEBt232GnT+1m1NLHFEDfxf660DVRqpPVRqrfssrEu9VAaoDfC6mjtWeBiuggyFVDOIhnW0YII1DgxyD5IbHHFUGfaNxo1R3d4dWnDLL1g0swBcI3ksACTgYzjHCqFTWx0zg14Oe+ytwUzpmlzSMlN33SLM02IDbxxEsIhIrvJME5yDDrpU8wOJxgk8cC17E3iWaz+MSARBes6zjlVMTMshDY4r5BI8DWYLMqOsZVwoOmKSQJkjAChihIRyOGOGcDt4B51sghe3BXqJJOsdTnWDqDsinkUd1BIP6XY2BjwcVLXuMxyIuP8AfndaMtAHMbyxnunW1dtveNrkBWLOY4TyA+a8o+dIefHzc4HHJMXfJI7wRppxLPFE+fO0u41afUGz4U7zS+5+yfjG0hPqZorVWGP9GJ3GkBcc2VCxbngle+qFIX1lWHPz38rK3PhpoCG9lqZagHjSeqkbu40Ru30UZv3VJ/Cu1suYxLNegcdbtLac/aTz/WzSOfuCturGfg2Wx6i8k+lLGv7qMx/iVs1UFooooooQisP2S+ve2+b6Mbj91YI63A1hW5p1bybVfuMy/wD5CD+WpI83BRymzCtS10nPcoo8tkUfpEAY7edQu8+60N9GqygBkOqN9KsVPaCrcGU8MqeeByIBFB2nsmG2uOpdLTIQOXCKgAJIUAOOJOCeBOMcTxp1ZUvp24gy47qvTQtnOHFY9k/3jt7VZF/yfKNZcdZFHiS1C58tiQcRNjOFQ8TzXmQnTAbQ6xVW2w7yOIouHkFvnOO9FAYk8vJNXCLcEH5W5ncdoQRwg+llBcD0MK5t1JNxF/MawMGn+6rbFRHRNwOcXFRm7WzBc3XlDVFb4ZgfNaY8YkPfpGXI7+rrQ9VMtnbPjgjEcKLGg5KPHiSSeJJPMniac6q6ejpG00QjHqfNYNTUmeQvKU1UaqT1UaquWVbElNVZvtzco2kz3Fssr27gl7dMnqmJyZIo/nIePkjiueGRy0TVRqqvUU7J2Fj9Cpoah0LsTVktnfxXUZ0nUpyrKeDDjg6l5jv9lGyLktHh/lIyY379S8NX7Qw37VaNtHdi0nbVNbwSN9IoNfrcYY+2oqXo3suJjjkgc/PhmkVvDILFW9YNYD+AmxDHeYuthnF25Fze6qF/s1ZQOLI45OpIYd4OOantFW7dzeeCGJYZI47UKMBkGLc95zzjJ5nX+8ar17YSW03UysJAylopcBS6ggOrqOAkXK5xwIYEY4gIzzhFLHOBzwMkDtOBxPqrLiqKjh0piIv5fgq/JFDWRh4PqtTjmDAMpDKeIIIII7wRwNRW991o2fdt3W8vtMbAe81nmyraSWRRYGaIsQXmTWkCLkFmdWAjkYjkuCSTxwMmrV0oXWjZFzx4lUTJ5nVKgPLwzXXU9QZ4sZaW91zs0IikDA4Hsj4OsGNlyH6Vy/ujhA/GtTrPegiDTsWI/Skmb+8K/wAtaFVdXUUUUUIRWD9Gja9rbWk75X/tXErfhW8GsB6Gjql2hJ9KRPe0zfiKmgF3hQVBtGVqeqmu0rYyROikK5RlVyobQzKQHAPccH1Utqo1Vplt1kB1lWN090GtpOtnaJnSMRRCMNpReHWN5XHU2FHoXHaateaT1VQOma+kjsojG7xn4woyjFTjqpeGVPLgKhbG2COzRkFNjdPJ4jmVoeaNVYlsbcnbtxbxzwTTGORdS/nhU4yRxDMMcqeDcXeReT3B/wB9jP2yVF8S3orHwjuq2DVX3VWQ/wCRN507Lg/7S3f7WNJNfbyR84blv91jf7qUvxLeib8I/qFseqjVWNnfXbqefaS/tWUg+6BSTdLe0k+UtYh6YZl/npRUMTfhZFtOqjVWLp053A8+2g9TSL9pNLr08P22ieqYj+Q07nx9Unw0nRaBvvZl7YSKpZ4HWQBQSxXOiVQBxOY3Y471FUjZtq1zehImuY0aN+scQHQrKAY2PXKBkjK8OPBe6kR08ntsx6p//wCdcy9PLfNtF/anJ9wQVQnp6eaUSuOgtbY91chkqIozG0et9Fq2zLMQwxxBmcRoqBmOWIUAAnx4VSumu507NC/TnjHsWRv5RVQm6c7o+ZBbL6esb+cVAbxb7Xm0kWOREKq+sCKNvOwV55JPBjVp8zMNgoI4JA8OcvQXQwmNh2nokPtnlq7VVei61Mex7NWBVhFxBBBBLM3EHlzq1VSWgiiiihCTuJNKM3cCfYM1gvQev5vct3yoPYhP81bbvFLps7hvowyn2RsaxfoVXFjKe+dvdHH/AFqzTC8iqVZtEVouqjVSeqjVWrZY2JKaqzzptP5jD/4hf4UtX/VWe9NZ/MYf/EL/AApahnHyyp6Y/NatT6Mkxsex/UIfaM/jVnqvdHqY2TYj/wC1hPtjU/jVhrHW6ijFFFCEV8xX2ihC4eFTzVT6QDTOXYNu3nQQN6YkP2in9FCFEtulZHnaWh/3eL/DXH+Zlj/3Ky/8tD/hqZooQmFtu/bR/J29un1Yo1+wU9VAOXD0cK6ooQiiiihCKKKKEKC36l07Lvm7rWf+C+KyrohTGzR4zSH3IPwrSOlKbTse9P8AqWH7xC/jWe9F4xsuHxaU/wB4w/CrlGLyeioV5tF6q4aqNVJaqNVa9liYkrqrP+mg/mUX68fwpaveqqD0zH8yi/Xj+FJUFQPllWKU/Oatl3KTGzbId1rbj+5Spqo3dpNNlbDugiHsiUVJVhrokUUUUIRRRRQhFFFFCEUUUUIRRRRQhFFFFCEUUUUIVJ6Z5dOw7vxES/vTxD8ap3R6mnZlsP0WPtkc/jVl6dpcbFlH0pIR/eq38tV/c4Y2faj/AFKH2jP41oUAu89ll8TNox3U7qo1Unqo1VsWWFiSmqqF0xn8yi/Xj+HJV51VROmA/mcX68fw5Kr1I+U5WqM/Pat52SmLeId0aD2IKd0lbrhFHcoHsFZzv10321kWitwLqccDg/kUPc7jziPor6CRXPrp1pTOAMk4Aqoba6WdmWpKvdI7j5sQMp9GUBUH0kVht5dbX20cys4hJyAfyVsPQg8/0+UfGp3Y3RNBHg3DtO30RlI/d5R9o9FWI6aSTQKrLVxRfqOfQKz33wkLRfkra5k+uY4wfYWPuqMf4SjfN2f7bg/hFU1ZbGghGIoYU+qig+3GT7ae8PCrg4ed3eyonig2b7qsR/CWPzrD2XP9Yqltn/CNtG4S291Gf0OrkH3lPuqs7xzLI10zYCwr1aHh5LIolZh49YUH+zFfLS11t18scayOoGhVUCNCPkxgcScnUe3OOQFc/U1sUBeNS0279fot2nhkmDHWsCL9un1WqbG6Vtm3OAl1GjH5suYm9Hl4BPoJq2K4IBBBB5Ecj6K83bv7mWV7A+A6SRSPGzRv5wVjocq2RxUjljiDTq32JtTZh1bPuWliHHqTyPf+RfKE+KkHurTFPIWB7RcFUPi4g8scbEdV6JorLNzenSCdhBfJ8Tnzp1HPUlu4luMR8GyP0q1JWzyqBWl9ooooQiiiihCzL4QkuNkAfSuIh/Zkb+Wo3dxdNnbDugi/hrTn4Rr/APyyEd90nuhn/wCVI7LGIIh3Rxj2IK1OGi7nLG4sbNb3KfaqNVJ5ozWzZYN0pqqkdLJ/NYc/9uv3Hq55qE3p3dF6kUbNpRZNbY84gKw0r3E559lQVEZfGWjVWKWQMla52gTTe/pCutryNa7M1x2o4ST8ULjxbmiHsUeU3bw4Ubu9HtvbYZwJ5fpOBpB/QTkPScn0VPWFjHDGscShEXkB7ye8+JpxmoIKJkebsyrFTxB8uTch7pTVRqpPNGavWWfiXUs4VSzEBVBJJ5AAZJPqqFbeoDJaKQRjm2pS6j6TxDiBjjzJA7KdbaUNCULFA5VSwRnKjOokInFuC4x2kjlVeSRVY9ZE0Ly4zrTAdsYA18VJxwxnPhXO8Xr6ilcOS24AuTYn323W9wqip6lp5zrHQC9v/Uy2wuq7a37HuBO3cYurjkHpBk8n1VMSvhSeHAE+UcLwHNj2DxptZbJihJMa4JABJZmOByUFicDwFFwCZU1qzQDymCAMzOD5CupIPV9vDOSADw58ZK9lbVWacLSb+LzzK66NrqWnzGIgWy3tonu4myWht2dwFedzKVUYVQfMUDs4cf2qsmqoOXeBj8nC58ZCsa+zym/s182NNPJI7yOpi0hUVU0qWzlmBJLMAABnOCS2Bwr0Omq6ckQQuxEDbMDudFwlTTVFnTzDCCd8iewXe8m6kF6mJF0yAeTKoGseB+kvgfVioLdffi72HMtteap7I8EYcSg+lCT2DtjPqx23PNNNqbMjuImjlUMh9oPYynsI76lqKRsouMim0tc6E2dm37dlqmzdpR3ESSwuskbjKupyCP8ArhjsIxTmvPW6e8c2wLvqZy0lhM3BsE6CeHWAdjAY1L2gZHIV6ChmV1DKQysAQQcggjIII5gisF7Cw4XarpWPa9oc05Fd0UUU1PWQ/CRf8xth33BPsicfjXdtwRR3Kv2Cmvwkm/IWQ75ZPcij8aWt5gVGK1uGEYnA6rA4y62Ad/4TnVRqpFpAOZxXEd0GOBx8eythz2NIaTmVgYk51UaqS1UlNdBefPu7aV7msGJxsEF1k61UaqaW13rz2EdnhS2qkje2Roc3RIH3zCV1UaqQE4zjPHurrVTmkO0KXEldVJzRK6lXAZWGCpGQR3EUaq4lnCjJpHWAJdojHbNREmyJkOImjdOwSs4dR3a1Dax4kZ7yedcy7MudOoNb6hx6vDlWHaplJBU+OmppJARkcq+6qyDwOheS/Br5my128brA0ND9PIKnT7RLHQ4jVCypIsisZIy5CrqQHEiEkYYHHHPHBq32Vv1capqd9Ixqc5Y47zSUttGzq7IhdfNYqCw7TpJ4j1UvqqTh3DI6LEGZ3PrbzTOIcTdW4b5W17+W/wBUrqo1Unqr5qrWssvEkdqbNjuImilGVb2g9jKewiu+iPeWS2nbZN02rSC9rIfnJxJjHqywHZhx2Cu9VVvfewcxJcwkrPbMJEYedgEFvZgN+ye+s+uphIzENQtTh1WYpMDtD7Fb/RUJuZvIt/Yw3K4BdfKUfNkHkyL6mBx4YqbrnV1Sxf4RfE7OXvkm/wDQH41Ha+NP/hAnNzstf0pT7Xtx+FReqo3LmeO5uYO/8JQvSkNwVORTbVRqpGuc12IHNc7ZPZNoMe3HopvqpLVXx5QBkkAd5OB7adJI+Q3eSUWJS6SkHIODSz37Ht9lMUnB5FT6CD9ld5pWyyMGFriAlsRklVkIORzqQg2gD53A+6onVRqqWnqpKc3b9EC4U096o7QfRxqPuLosfDsFNdVGqpKmuknGE5DoEEkp1BdleXspwdqdyj21G6qNVRx1c0bcLXZIFwnLXJLZzxqShvFYcwD3GoTVRqqSmrZIHE631ugXClbjaAHBeJ7+wf1pK1v8cG5d/dUfqo1Urq+Z0nMvptslub3U+smeXGkLy6ABHAk8MfbmogSEcs181Val4q5zMLW2PVLiKkOgvbBt7262c58liZYge9cBgPFoyh/2Zrb68xX18bPadnejgFdQ+Pog4ceuNmHqr04DWYDcLvKSbnQtf5e+6xPp2bO0dmr3aj/eJ/hqJ1VcelbcS9vLy2ntUicQxkEPJoJYuT29mMdtVCbdDbS//QRt9WeI+7XmkIus3iVFLUPaWDQLnVRqplPs3ayedsyY/Vy/3c1HzX1+nn7Oul9MUw+1KTCsr/iqn9vuFO6qr++91pttP03A9Q8o+8Cmc2+UiefbOv1mZftSoPb23zc6PJ0Bc8NWck448h3UBqs0fDZmTNc9uQz1CuG6vQnc39nHdRTQRiTVhXDg4V2TJKg8ypp+/QLtVPMmtz9WeVfvIK3DcjZvxfZtpFjBSCPV9YoGf+0TU5T10xAOq81v0VbdTzQX9FzGfvsKQk3Q29Hzt5j6BBJ90mvTdFJZROp4natH0C8uSQbZj8+xuD4/FZSPagxTd94b2P5WzdfTHMn2ivVWK+MOFFgoXUFOdWBeWtk75ddKsZi0lsjIfOMAnljwqyaqzrdhfz1PAv7latAzTSFznE6eOGUNjFskrqo1UlmjVSWWZhSuqjVSWqjNFkYUrqo1UlmjNFkYVF722+u1fvTDj1HB9xNbz0e7V+MbKs5SckwoGPeyDq2P7yGsR2kuqGQd6P8AdNaN0AX+vY4Un5KeVB6Dpl+2U05q6jgzvlOb0P3Wl0UUU5bS+Yr7RRQhfCtNJ9jwP58ML/WjQ/aKeUUIXwCvtFFCEUUUUIRQaKDQhePN2l/PT4dZ+I/GrTtaR9CCMhXaWNQTyyzAcfDvqt7vL+ey+HWffFWHaT46o908J9kgpj8gSFhVTQ+uYHaZfdLwX/lmOVTFMvONu39JD85T3inOqjebee3mJhjgF4ykjVyjQ+Eo4/ukemqmbW9ySmUXsTrQ2PAFyT76q0k0kzA6Rhaf96/VOr+FQRSfLlHY7K1STBRliABzJOB7aStHluTi2TK9s0mViH1e2Q+io7Zs0SEG8tLiVh88yCZB49UMAe+rrszeu0mwscqA8gjfk2HgFbHuqnXVs0ItHGe+o9v5sr3DuC0z/FJIHeQTGHcqLh8Ymmmc8ca+rThz0ohBx6zUZbWVlLMYIDd2065PHrOGBk6lcsCPTjNWaXZH52lyrcerMToeRQnUGU9hDY9I7qV2jfxwFZJQFB8gy48zOCodsZCkg8eQOO+sJtbMXZPc5xGVjax7aFdR8JCG4cDQ3tsqcWkXrYZgBJGOJHmurKdMi+BweHYRXPRtvW1taOgJ4zM3tjjH8tL7w7RjlvB1TK4Fs2pkYMMmTKjI7R5R/aqgbO2hoUjxz7h/SutpZHSQte8WJGa5uOnZBUSsZpcFe0aKxS4+EqgOFsXP1rhV+yM0wm+ErL82yiH1pmb7EFWVZW9UV52m+EdfHzLezX0iVvskFNJOnzajeatuv1YGP3mNCS69KUV5fk6Y9tNylK/VtovxQmm0vSLtp+dxdD0IifdUUJC9o1K9UZr7XkqXePbD87q//wCPIo9gYU12bta7a9gjluLliZolIaaRubr+l40JGva7IEFev6K+CvtCeig0UGhC8i7DXF7ceBf+LU3tK066MoTgErk+AYE48aitlri9u/B3H9639KmtVKAucr3FtRiGosi3hWNQqAKo7PxPeaV1Ulqo1UtlnG5NyldVNrqxjk89Fbxxx9o40pqo1UWStxNNwbJGCzaPhFPcxD6KynT6gc0pKkrjS9zdMp4FTJgEdxwONdaqNVRGGMm+EX7K2K6pAtzD9U3hsY4Y36tQPJOTzJwDzJqq7J2b1iE4+dj3A/jVq2hLiGQ9yN9hqW6Kdzjd2ckgB4TsnsjiP81SLS4YXODnOzzCpGy7YfG5lZQdJcYIB4h8dtWBYEHJU/dH9KabVteq2zfJyAmnx6DLqX3EU61U4BV68nm67JQADkAK+6qS1UaqWyz7FK6qNVJaqNVFkYUrqqG2bHnbVqO+5tv4kdSmqo+wukh2vaSysEjSaB3Y5wFVwSTjjyWkctHh2Up7L1pRVVg6U9ltyvbcfWYr94Cn0W/Wz2829sj/ALxF/ipi3VOUVEHfCy/75Z/+Yi/xVV9vdN2zbbIWVrlh82BdQ/4jYTHoJoQsOtVxeXv65x/eSVI6qidmXglmuZQCoklLgE5IDM7YJ7caqkdVPAyXOVovO70+yV1UaqS1UaqdZU8KV1UZpEsxICLrc8lBAz35J4ADtNJRTtqKSIY5Bx0k5BHYykcxTMTcWG+asCklMXOwnDe19k71UaqS1UaqdZV8Kabemxbv44HtI/DNbV0D2PVbGjY/6WWWT1aurH8OsG3nn8hF7zn2DH416l3O2T8W2fawkYaOGNWH6ekF/wC0Wph1XQcPZhiv1KwnpX2f1G33bGBPEkg9OjQ39qIn11Daq0b4Qmx8JaXgHychic/ov5S58AVcft1mmqnsVevZ4w7ySuqjVSWqjVUllnWSuqjVSWqjVRZFkrqptdWEchy4ycY5kcPVSmqjVSWTmktN25Jmdhw/RP7xrk7vxfp/vf8AKlr3aAjHHiTyA5n/AJVGyXcnV9YxwWOlByVeeW9PAjjTTYK5Hz3C+IhJ3lhEGEceppCcecMD08KkbfYUSkE5Y+PLPfipLbm6qWBt3DFw6sryHzesOCMdylScegmmF/f9WvAZY+aPx9FRRPZI3GNE50r5A0ROJB36p6mBwGB4D+ldaqj9lqer1Mcs/lE/YPZTvVU4CpSMwuI1Xy7mKrqXBxxI7x28u7nXUkrqATDMdQBUoutWB5aWU/0r5qqR2LtALZiNJE64rJ1aFhq85+rGO/ljPhVWpldEAWi+a2+D0EFaXMluLC4I+34S9hZPDFJOy5l0HTHz0qOIThzYnBOO4DsqMiuZLu2eV0CyQnKEAgOuMunHwHtxU/bXv5ZUOcNCrLnOSQxEg+sAVz6KT2xvFHbvGkgY6+ZHzV5aiO3j2DxrFEkhkva7jmD5Lv3UlOyn5eLDGAWkHcnc+e6gklBAI5EAj111qprajCKPAUXdzoRm7hw9PZ766Ta68mMfjwjqlt1Nl/HttW0OMosil+7RFmSTPp0lfWK9VisV+Dpu3hZ75xxc9TGT3DDyt620D9lq2uoF0LGYGho2UJvpu6L6wntjjMiHST2SL5UbepgvqzXl+wlOko4IeMlGB5gg44+zHqr13Xnjps3VNlfC8iX8jck6wOQm5v8AvDyx4h6c02Kjni5jLbqrRozMqIpd3YKqDmzE4AFWy26Pl61YJtoQR3TAH4vHEZGGV1AFiwzw48h7KgtzNuQ29/bzzsBCBLl8EhS0TBSQAT2keutq2Hfw3Gu5jjVNWFWVlCSSIo4M2RqVMkgBuOBnHEVi8WrZ4HWYCBbUW1OmoPtmkoaWNzMTxcrLNs9HF5bqXTRdxjOTCCJRjgcxEnVyPmknwqrJMDy7OBHaD2gjmD6a2tt4bOw603F5G0ksrSsoIJBKqoWOFNTKoCLzzk5JPGqDvhvjs+7JZLGWSXl15cWzeklcs4+sKKDiFTIcL4y4fuAt97BLU0UIFwQ1VTVXJ1sHESGRkRpGA5Iiglnc/NAA9fIVHaJdecqVz5hZsEfRLLpPsIq92e/1quzbq1a2SzkeCVVMeWilcxkAMxy4c5+cW9Na1TNJG0YGE5/RVIKWNzvE4dlWt372O3v1muF1RkYVyMiJ+GGI7uB49mrPZSe24VhneF8GNiXifmrRuSy4PeM4z4UkeIweVd2N1GxS1m/KQu2EwcyQuTgGM/RJPFaJGGN/NHTMfhVxmcRvkPtoR5j37pe02oUhNvOGntG/4sXc0Z7QO7/2PNjaS2Mi3UKx3kGkgOMnCnnlecbDiM4IGTTbbOx5rE8fysJOFbkQexW+ifceyrLuvbC1iaeSdNEoDYGVjHDORq4luzkKpzPjDMcejtuv4KHvDGFzbEO2/d17FU1trornqwxiPFVPnoDx0E8mA7D3d3Kntvfo/mkZ7jwPspLeCSO4uQbKNge0qpGts+cqDiPTw/rZdsbtWzWwlmC2sugFihGnXjlpHBiT9HB41P8AFiMNDgc9t0+XlDDiBBPqfUKEkGRjlnn347cUjLbArhcKRgqRwww4g022Zr0+XnwzzxTzVWha4URxROs06KYh3oyF62Bi68cqUK6uWpckFc/jUbtucXTozR6AmebAswJzggDAHDv7TSOqjVVWOiijdjaFr1HHKueIxPIsdcs0rqqPktZLu5itYRqd3VQOzUxxx7gBkn113fXnVpntPADx761joD3E0IdoTr5cgKwAjiEPB5fS3IeAP0qmedlSpIc8ZWq7vbESztYbeLzIkCg9pPNnPizEsfE1I0UVEtJFRW8+7kV9ayW8w8hxz+crDirr+kDx93I1K0UIXj3a2y5dnXUlrcDzTzx5LKfNkTPNSOP/ADBr78XQ8dKH1CvRvSb0dR7Ut+GlLmMExSHl3mNz9A+48R2g+aJYZbSZ4LhGjdDhlYcVPf4g88jgQcipWO2KqzRE+JuqepGq8gB6AK71UkHr7qqxZZ5BOqU1VzIoYYPEVzqo1UWQBZcxqgnR5wXh5MuTgcMAkDmM4Jq6X1ylrbmS2gjbl5gAGk/PJHEj+tUpJNZ0opkbuUZ9p5AVaN3bV4IdMjA8SQAchAfm5rF4i1oIdf8A6plQMml223UKBXeUzsDd+XDnjGnkqpzwZlHFx6+2pjeLd8XSo8LgaUAVf9GV5jTjzef2cqh9uWMcso+K8XJIkCfJgHtZuQPgKnbja0VrGqk4woCoOLHH/XM1BIbYDCLHp/SdIbFjoRY/t/r+Uy3c2+tr+QniELf9oB53cXPb9YZHoprvFsm6MxmP5wgJKhfmr2DR2ekZ76SYSbQdSy9XCmePNjnmAe08B4Cpvam8SW4CKNT4AVB2Ds1HsFF3MkBYPEdRr77JXXZKCweI/qGvvsqzb3wfhxB7jzpfVTYAtI0r41ucnHADPYKV1VvsuR4tU57RfwpTVXMkwUEngBSbyYGTwFPN0t059rXQiiBWJSDJKR5Ma9572OCFXt9AJCPdhCfFCXnyUn0Z7itta81Sgi1iIMh5au1YVPe3aRyGe8V6fhhCKFUBVUAAAYAAGAAByAFMN3t34bK3SC3XTGg/aY9rue1ieJNSVVVqAACwRRRRQlRRRRQhFU/pB6NYNqRDX+TnQYjmAyR+g4+emezs7COObhRQheQt4N27rZk3U3SEA50OOMbj6UbdvoOCM8QKbRzBhkHNeutq7IiuYjFPGksbc1cAjwI7iO8cRWN72fB7IZpNmygdvUSk+xJe30MP2qlZIW5FQSQh2Y1WV6qNVfdsbJu7NtF3byRHlllIU/VcZVvUaZLfr4ipxI0qsYXBS27Vy0cjRcNBBYcOOcgc/wDrlXG8N00k3VaiECgkDtJ7T39lNNnX6CXJYAaCMnvJB/Cu9q3KF1dWU8NJwezsNZRY0VV7ZJuA87FbO3upHdi4YI8bHzSMegg/0qJ2omu6kDZ8P3Ril9mXyK75ZRkKOfdqz9tJbXuUZldGBYcCB2ika3BUnLIpWNcJibahSu720H4xOQdIBU4x5PLH2VF3q4u5C3bxHoOOXvHqrm22kqSBs8MEHHjjH2VztTaiSYKhtS8jw5doNPDOVUXaMihsbhISBqEvqriW4C8/Z20psXY93fPotIJJD2lR5K/Wc4VPWa1/cv4P6IRLtFxM/PqEJ6sH/WPwL+gYHiRWg6UbKVtP+5Z1uR0eXW1pAQDFaqfKmI4eKxj/AEj+4duOR9K7ubtwWNusFugRF9bM3a7t85jjn6hgACpC3t1jUIiqiqAFVQFUAcgAOAHhSlVyb6q2AALBFFFFIlRRRRQhFFFFCEUUUUIRRRRQhJzQK6lXVWU8CrAEH0g8DVN2v0PbLuCSbZYmPzoWaL2Ip0f2a+0UIVRv/g227ZMN3PGO6SNJPepSs73k6MPijlfjGvx6nT/6hoooQqhebP6s41Z9WPxqU2Xur12Pymn9jP8AMKKKVC07YXwdo5I1kkvJCG46UhVT+8zt9lXbYnQlsy3IJha4Yds7lx+4uEPrWiikQrzbWqRoEjVUUcAqqFUehRwFK0UUIRRRRQhFFFFCEUUUUI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t0.gstatic.com/images?q=tbn:ANd9GcQqyHhCK92JWCGXFyLlLlkJuF3u-0-vOj9C83_Gyi3FonWU_Vsw5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3733800"/>
            <a:ext cx="1638300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TẤT CẢ CÁC SỐ CỘNG VỚI 1 SẼ CÓ KẾT QUẢ LỚN HƠN NÓ 1 ĐƠN VỊ.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57201213593815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286000"/>
            <a:ext cx="34290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80493774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467600"/>
          </a:xfrm>
        </p:spPr>
      </p:pic>
      <p:sp>
        <p:nvSpPr>
          <p:cNvPr id="7" name="Rectangle 6"/>
          <p:cNvSpPr/>
          <p:nvPr/>
        </p:nvSpPr>
        <p:spPr>
          <a:xfrm>
            <a:off x="914400" y="2967335"/>
            <a:ext cx="8229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Trò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chơi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Ai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đúng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Ai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sai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CÂU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3 + 1 =</a:t>
            </a:r>
          </a:p>
          <a:p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67200" y="1066800"/>
            <a:ext cx="1905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 descr="7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200400"/>
            <a:ext cx="2971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1752600"/>
            <a:ext cx="1295400" cy="1143000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5 + 1 =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7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048000"/>
            <a:ext cx="3905250" cy="3604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1828800"/>
            <a:ext cx="1295400" cy="1143000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1752599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6 + 1 =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7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200400"/>
            <a:ext cx="26416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1828800"/>
            <a:ext cx="1828800" cy="1143000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343400" cy="1371600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7 + 1 = 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7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048000"/>
            <a:ext cx="3905250" cy="3604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6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81200"/>
            <a:ext cx="9220200" cy="3200400"/>
          </a:xfrm>
        </p:spPr>
      </p:pic>
      <p:sp>
        <p:nvSpPr>
          <p:cNvPr id="5" name="Rectangle 4"/>
          <p:cNvSpPr/>
          <p:nvPr/>
        </p:nvSpPr>
        <p:spPr>
          <a:xfrm>
            <a:off x="1219200" y="3657600"/>
            <a:ext cx="6688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Chúc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các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con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học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giỏi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!!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đoán</a:t>
            </a:r>
            <a:r>
              <a:rPr lang="en-US" dirty="0" smtClean="0"/>
              <a:t> </a:t>
            </a:r>
            <a:r>
              <a:rPr lang="en-US" dirty="0" err="1" smtClean="0"/>
              <a:t>xem,Hello</a:t>
            </a:r>
            <a:r>
              <a:rPr lang="en-US" dirty="0" smtClean="0"/>
              <a:t> Kitty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mấy</a:t>
            </a:r>
            <a:r>
              <a:rPr lang="en-US" dirty="0" smtClean="0"/>
              <a:t> </a:t>
            </a:r>
            <a:r>
              <a:rPr lang="en-US" dirty="0" err="1" smtClean="0"/>
              <a:t>mắt</a:t>
            </a:r>
            <a:endParaRPr lang="en-US" dirty="0"/>
          </a:p>
        </p:txBody>
      </p:sp>
      <p:sp>
        <p:nvSpPr>
          <p:cNvPr id="14338" name="AutoShape 2" descr="data:image/jpeg;base64,/9j/4AAQSkZJRgABAQAAAQABAAD/2wCEAAkGBhQSERUUEhQWFBUWFhQYGBgUFhcaFhUYFBUWFBYYFxgXGyYeGBojGhcWHy8gJCcpLCwsFx4yNTAqNSYsLCkBCQoKDgwOGg8PGiwlHyQwLSwsLC0pKSosKSwsLCwsLC4sLCksLCwsLDQ0LCwsLCw0LCowLCksLS0sLCwsKSwsLP/AABEIAMUA/wMBIgACEQEDEQH/xAAcAAEAAgIDAQAAAAAAAAAAAAAABQYEBwECAwj/xABLEAABAwEFBAcFAwgIBAcAAAABAAIDEQQFEiExBkFRYQcTInGBkaEyQlJysSPB0RRigpKisuHwFTM0Q0RTwtIWF2ODJCVUc7Pi8f/EABoBAQADAQEBAAAAAAAAAAAAAAABAgMEBQb/xAAyEQACAQIEAwYFBQADAAAAAAAAAQIDEQQSITEFQVETYXGR0fAUIqGxwRUyQlKBIzNT/9oADAMBAAIRAxEAPwC5IiLY+tCIvK0WlrBVxp9T3ISeq8Z7YxntOA5b/JQ1qvdzsm9kctfNYKmxvGi+ZNSX633Wk9+Sx3X67c1vqoxFJqqUUSP9OP4N8j+K7tv129o8KhRaIT2cehNx340+0CPVZsNsY/2XA8t/kVV1yosUdFci2oq7Z70ezfUcD+KlrJejH5eyeB+4oYSpyiZi85pwwVcaBeiir+aaNO6p9Rl9CoKxV3YyDe8dK1rypn6rtZLybIaCoPAqm3pfUcA7Rq46NbqefIcyoRm3kjHhzI2CnxFx5biEbSKV69Cj8spa+ZthFRLt6UGkgTxFn50ZxAd7Tn5Eq6WO2slYHxuD2nQtOX8DyKhO5lSrwq/tZ7oukkoaKuIA5qPnvxo9kF3fkPxUnQouWxJoq/JfEh0Ib3D8VjPtLzq5x8Spsaqi+ZaCUqqmiWLdh3ltRVaO1Pbo4jxKzYL7cPaAcPI/glijoyWxOIsezW9j9DnwOv8AFZCgyatuEREICIvK0ThjS47vXkhJ5222iMcSdB/O5V6ecvNXGp+ncubROXuLjv8ATkvJWOynDL4hcPeACSQANScgO9cqn3pbZLZO2CAFwLg1jW/3juJ5d+QAqobsYYvFRw8Mz35IlrTtbA00GJ/yjLzcQukW2MJ1D294B+hqr5s90HWdjAbW900h1axxZG3kCO07vqK8As+39CVgePs+thPFshcPESYvuWedngvite99PIpNkvGOX+re13IHPyOayFi370J2uGrrM9toaMwB9nKO4E4T4OryVYiv20WZ5jna6rdWSgtkHiRXzqpU+p20eLxelVW7179S4osG7b5jnHYNHb2nJw/Ecws5aHswnGazRd0EQryfa2DV7R3uA+9CzaW5K2K9nMyd2m+o7k2p2gjhsxfk4v7LG8Xa1O8Bup8BvUK69oR/ex/rt/FVG+7SbTaQxhqAQxnDPV3n6AKsnY8zG1owhem/meisc3PdD7U8vkJw17Tt7jwH85K2wXRCwUbGzxaCT3k1K9bHZWxMaxujRTv4k8yc17Io2NsLg4UY/Mrye7Ie8dl4pB2B1buLdPFunlRQN2XpPd85G73mH2XjcRz4Hw4hXZRm0F09fGaDttqW8+LfH60Rx5oxxeCTXaUVaS6cyRZeHXNEmLEHCo5cqbu5cqnbL3yIi5kjqMIxAnc4ajxHqF7XltiTlCKD4nDPwboPGqZlYmnxGj2KnJ69C0TTtYKucGji4gD1UVaNrIG6Fz/lbl5uosa6uju32wdbKOpjpUy2pxaA3Woae1TwA5rvPYbosuT5Z7fINeowxQV+c1ce9pKo59Dz6vF5v/ril46iPbKInNrxzoD9CpeyW5krcUbg4ctR3jUKsWy9rveKNsEsXBzLY4u8RJE5pUNZLc6GTHGTkd/vDg4AoplaPFqil/yK6+psdF4WC2tlja9uhGnA7we4r3Wp9JGSkk1szkFSdivgjKTMcd47+Ki0QiUVLctjXgioNQeC7KvXfeBjNDm06jhzCn2OBFRmCoOOcHFnZQN72vE/CNG+p3qXts+Bhdv0HedFWURrRjrc4REUnSRm0du6qB1MnO7I/S1PlVWHoL2ZB6y2vGYJiiruyBkcPMNrydxVF21tHajZuDS4+JoP3St+bD3V+T3fZoqUIiaXfPJ9o/8AacVjN6nynFKueu48loTqIiqeYFF39szZ7YzBaImyDcdHs5tcM2+ClEQGitq+hq0WcmSxk2iMGobkJmeVA/vbQ8lEWfYi95v7mcD/AKkjY/R7wfRfRiIWU5R0TNAQ9DF5P9vqm/PKT+61yz4OgS0n27RA35RI76hq3giFdzSlv6DjDDJK+2Ckcb3kCE54GlxFTJyVI2Ps+KfEfcYT4mjfvK+itsmk3fawNfyaf/4nL5+2Jd9pJ8rfR38QrR3OzAxUsRBPqW1Yt6XiIIy857gOJOg/ngspVjbdxwxDdV58QG0+pWrdkfU4uq6NGU1ujFgs9qtfbx4GVNMy1v6Ibr3ldBfE9le6NzhJQZVcXBpOYIOvgVaJJmw2fE32WR1bwNG9nzyVS2eu78omJk7Qb2nfnEnIHvNT4KjPIrUpU5QjTk+0lu7+/aMJlklncXNjc6pJJa2jak1PILNu+e02CVs7WBrgcjJG17e7OuE8wQeBV4a0AUAoBoBoO5dZoQ9pa4VaRQg7wpyGj4PFx/c830K3tDtfbL1kDHZMFCIoyRGKe86vtGu92m5e1g2OY3OUl54CoaPvPooBrn2a0uDM3NcWiujg7IV8we9TMt42uzkOnAewmhphy5VaBQ+YVVbmceDjRhd1YttPXS6Xj7ZMf0DZ6U6pnln56qFvjZIBpfBXLMsOdR+ada8irPDKHNDmmocAQeRzC7LSyZ7tTCUasbZV4oqOx14YXuiJydm35gMx4j91W1US92dRayW5Uc148aOp51CvdVWPQ5uGzajKjLeLsERFc9QKTui3YTgccjpyKjEQrKKkrMl79m9lvifoPvUQsu9JKyu5ZeX8ViIRTVooIiIXKZtCzrLaGcTEz9an+5fT7RQUXzJbcrzjr/nWc+sa+nFg9z4rFu9efi/uEUVDtFHJOYIT1rmf1pb7EXAOdoXnPsCpyNaKVUHMEREAREQBERAedohD2Oa4Va4FpHEEUPovmNkLrvtz4pajq3OjdzafZeORGF3cV9QKj9IvRs28AJYiI7S0UBPsyNGYa+mYpudurvGgvTm6clKO6KU14IBBqDmCNCOSwr5usTx4a0cDVp4HnyKrlrsluu52CWN8Yr77cUR+Vw7J8CuG7bS/DGf1v9y1zJ7n0S4nh6sHGomr7h1ltrYzDhLmUp7pFOAdqAuNkLeGSuY406wAAn4mk0HjUrqdqrRIcMYFTujZid4Vqsyy9G94zMfKLM8U7VJKMe+uZwsdQk79ByroqXs9Dy5V6dOpGdJyduvToi0pVUc33arMerkxNIywzsIcP1qOXjab9nnoyuTssLBTFXdxPdVXzo9b9WpZdE79DtaH9fbaszDpGgdzaCvkKq0bUOH5NJXfhp34wfxVZsHW2STE6AuNKCtaCupBbUHgpAwT21zesb1UTTWmYr3VzJ3V0H1hbHJQm+zqRs3Obelnpfr5k1s+0izRV+H0JJHpRSC4YwAADIAAAcAMguVoe/Thkgo9FYpG2P8AaP8Att/1K52f2G/K36BUTaW0Y7RJTQUb+qKH1qr3Zx2G/K36BUjuzysDLNiKzXX8s7oiK57AREQHeZ9XE8ST6rouVwgCIiApe1VWWoPHwscO9pI/0rZG1W3c14Ttu+7HUx5STA7qVeGuHssaPacMych+dQdtgMURr2qOy5VFD51W1eh3ZEWay/lEg+2tABz1ZFqxvLF7Z728FjLc+Nx8cuImu/76ls2Y2bisNnZBCMm5ucfae4+093M+gAG5SyIqnGEREAREQBERAEREBw5oOuawH7P2ZxqbPCTxMTCfopBEB5QWRjBRjGsHBoAHovVEQHnNZ2vFHNDhwcAR6rSHTFsYbPP+WQtpFIWh+EUEcoAAOWgdQUPxA8Qt5rxtljZKx0cjQ9jwQ5rhUEHUEIDQNwbQCYBrzSQeGPmOfEKYXTbHoYmicZLDWWPXqyftWb6NJ/rB+136ql/07arO7BJUEe7M0hw86OWin1Pew3Fko5ay/wBX5Luo++r3bBGT759kcTxPIKsS7XzuyGBpPwtqfDESpvZrozttveHyh0MZzMswOIj8xho53oOe5HPoaYji0ctqSd+vQpjGlzgNS407y4/xWzgKKjQ3W6C3CGbsujlwu4EtPZpyccNDwIV5SA4PH5Zy7/f3CIi0PcCIiAIuSuEARFhX1aergkcNcJA73dkfVCs5qEXJ8iCuawf0jeccerHyZ8oo6ud5tB8XL6Wa0AAAUA3DctK9At2YrRaJz/dxtjHfK4uPpGPNbrXOfDTm5ycnuwiIhQIiIAiIgCIiAIiIAiIgCIiAIiIAvG02NkgpIxrxwe0OHkV7IgMSy3RDEaxwxsPFjGtPoFloiA0r063DgnhtTRQSDq30+OMVYe8sqP8AthYFz23rYWP3kUd8wyP4+K2R0tXZ111zZVMWGUcurd2v2C9ad2KtGUjOBDh49k/QK8HqerwqrkrZOT/BZkRFqfUhERAetpZR7hwcfqvJZt7x0lPMA/d9ywkKxd0mFCbYSUs9OL2jyBd9wU2oDbT+pZ/7g/dcolsc2OdsPPwNg9A9mAsMz97rQR4Mjjp6krZa130GO/8ALn8rRJ+5EfvWxFgfGBERAEWBfl9xWSB887sLGDOmZJOQa0b3E5ALVv8Az9PW/wBkHVV/zftKcfZw15eu9AbhRYd0XtHaYGTxHEyRuJp38CCNxBqCOIKzEAREQBERAEREAREQBEWrtq+mxtnndDZoRN1bi173vLWlzTRwYADUA5Yjw0pmQNooqnsL0hRXk1wDTFMwVdGTXImmJjqDE2uRyBBI4gm2IAiIgI/aCzdZZZ2fHDK39Zjh96+bdjZft6fFG70LXfcvpq8XgRSE6BjyfBpXzBsj/aG/I791THc6sG7V4eKL0iItz7QIiICav2HstdwND4/z6qFVgvi2xRxEzPaxpyBdx1FAMyeQWu7btm0ZRMLubsh5DM+irdI4fi6VKNpssiru1tsjdFgD2l4e00Bqd4Naaa71A2i9p5zhxONfcYCB5N18arJsuyczhUgMy0cczyoNPGiq5X0RwVsbPExdOjBtPn79SW2P6SZbus8kUUbHl8mMOkLqN7LWkYW0r7I3hdLb0mXlaHAC0PaScmQNDfLCMR8ysbo+slnlvCKK1sxxyYmAFzmgSEdiuEgmpGGn5y3Nbtq7qusFjOqa8ax2ZjTJ3Ow5A/MQsz54l9iJLS6wwm2gicg4sQo6mI4MYGjsOGvrmp1aWvPp6lLv/D2eNreMxc5x8GFob5lbV2Yvg2uyQ2gs6sysDi3hXgd4OoPAhAax6e71OKzWcE4aPlcNxNerZ5DH+stSLc/Tns4+RkNqjaXCIOZJTMta4hzXH80HECd2ILUty3NLa5mwwNxvcd2jRvc4+60bygN59CmL+i24tOumw91RWn6WJX1Ruzlytsllis7MxGwCvxHVzvFxJ8VJIAiIgCKvbY7Zx3fG0uaZJZDhiiZ7Ujsu+gFRU0OoABJoqjDf99y9ulks4OjHh7nAc6E5+XcFz18VRw6vVkl4l4wlP9qNnotdWXpHtFmlYy84I2RvOFtogLjGD+e11SBzyprQitNiArSlVhVipwaa6oq4uLszlERaEHWWtDTWhp37l8iOrv139+/1X16vnnpS2LfY7U+ZrT+TzOL2uA7LHONXRu+HOpHEHkUBE9H16OgvKzPafalbG7m2U9WQf1ge8BfTi+b+i/Z19qt8TmtPVwvbLI6nZGA4mNrxc4AU4VO5fSCAL562i2xvay2uTrZpYjjdhaQOqLanDgDmlrm0pnmeOasl+dNdogtksTbPH1cUj2UeXiQ4HFpJcDQVpWmE6jVT90dLt32tvV2kdQTq2cB0R/TApT5g1AUUdNFrdBJDNHFJjjewPbVj2l7S0OIFWmla0oFVdl7QyOfE9waMBAJ0qSN+7KqvXS/dVghigdZYo2yzOLg6E9gxtHaOFpwZuc2hA3FUKw7OySxdYwt1IAJoTTeDprUeClbnRhs/aKVNXa1sXtjwRUEEHeDUea5WvS2ezH34/wB0/wCkqVsW2TxlK0O5tyPlofRaKXU+gp8Ug3lqpxfv3sW1SV1Xfj7Th2dw4n8Aoi4bwitTw1r6GlS12T6DgDr4VVxYwAADIBWudsq8ZR+R3K9thssbYI8LwxzMXtAlpDqV00OSgj0dshAdI8y8aDC0HwNSPFbAVW2s2zjsxMIZ1khGYrRra5jEdSd9B5hV03Z5tSnQhLtai9+BiwWdkbaMa1g30AA8T+Kirw2rijyZ9o7lk0fpb/CqrFqvGa0uwkl1dGMGXkNe8qUu/Y5xzmdhHwtoXeJ0HqozN7D42rW+TCw06+9EQFonxvc+gaXEuo3QEmuStmxPRpNeLTI2SOKJri0k9p9RQkCMU3Eaka71lWvZuIwljGhrtQ7fUaVJzIOiidj9sZrrneWtxBwLZInEgEiuE1GhaTrvBI31FWrHkYvCVKDTnrfn3m1Yuj26rsi661ESYadq0HECeDImijjyo4rxuXpjZabbFZorM4RyOwNeXDGMiQ7qwCA0AfFkM91FrKtuvq175X/qxQtJ8mN8yae8VunYXo5hu5uL+ttBFHSEaA6tjHut56nfwFTjLaQvKz2KOOvVsaypqcLQ2p4mgzXsiAIiIAiIgNYdIRNmvSzWyZpNn6ow46VEMhc81IGlQ4eGLgpiz2+ORuJkjHN4tcCPMFXK02ZkjSyRrXscKFrgC0jgQciqjaeiC7HuxdQW8QySQNPhiy8KLw+JcGhjpqpmadrdV+Dpo4h0laxT9tb3ZaI/yKzAWi0SuaA2OjgzC4OLnOGQ0pyBJNBrte57GYbPDE44nRxRsJ+IsYGk+JCx7j2Ys1jaW2aFkVdSBVzvme6rj4lSi7sBgoYKl2UHfm2+pnVqOpLMwiIu4yC6yRhwIcAQdQRUHvC7IgPKz2ZkYwsa1jeDQAPIZKp9IXSAbs6mkHXdaX5l+BrQzDUVwmrji9FcVHX9s/DbITDaGY2HMbnNI0c0+64V1+oJCApdhnuq/QccYbaKZgnBOKClWub/AFjR403gKs7S9Bz4mukss7XMaC4tnIY4ACp+0HZOXEN71AbY9Hlpux/XRuc+EOBZMyodGa5Y8PsH84ZHkTRcXx0p2q02IWWSlSaSStydKwaNcBkM9SNQAKDOoFNqrLcu1LWMbHIzCGigc3PxI18R5L12YuIYTJK0HEKNa4VyOriDx3cu9et4bHsdnEcB+E1LfxHqrpNao9jDYXE0oqtS58u4nILQyVtWlr2nhmO4j7ivAbERWg1AMfFzNO7Ccj4UVLnsNospDiHx10ePZd3OGR7j5K13B0kYcLLSwU0xxilObmfePJTmvudMsdTqrJXhZ9/u6My5ejt0FpZKZg5rDUANIcTuBzIA8Vd1w11cxouVZKxvSpQpK0AoC+NioLTL1r8YdQB2BwAdTIVqDuyyop9ELThGatJXI6C4IY4+rjjawcQO1XiSc3eJURarK6M0d4HcVZpJA0EuIAAJJOgAzJK1jtftwZ6xQdmLe45Ok7vhb6nfTRG7ESxUcLHXyOL82oDashNXaF+5vy8Tz071B2K5Zpw54HE1cfbPAE6nnopu5dh5C0SzsIbqGe8RuLxqBy140Vja0AUGQGgGgVUs2rMKeHqY19pXdlySK5sNt7NdkrmluOFzvtIjk4EZYmE6OAyocjyyI39cG0kFtiEtnkDxlUaOYT7r2nNp/kVWk73uJk4qey/c4fRw3hViP8qsEokjc6Jw0ew9lw4HcR+a4eCq42PMxWBqYd33j19T6mRai2Z6dBQMt0dDp1sIqO90eo/RJ7gtmXPtFZ7U3FZ5mSjeGu7Q+Zp7TfEBVOAkUREAREQBERAEREAREQBEXlabWyNpfI9rGjVz3BrR3k5BAeq8552saXPcGtaCS5xAAA1JJyAVB2j6aLJAC2z1tL/zezEDzeRn+iD3rU+0O2NsvJ+GRxLa1bDGCIxzI94j4nE05ISk27IufSJ0uiVrrNYT2HAtkmp7QORbGDoDpiOu7itdWbZ+Z8Rka3LcPecOLRw+u5Ttz7KBtHTUc7czVo+b4jy071Z7PZXPNGj8B3rRQ6ntYbhblHNW07vUoly7RuhOB9XR8PeZ3cuS2NctjZKxsuIOYc20OR7+Hd5qPv3YBkzC5hwzcfcfycN3zedd1Luq+LRd0xaQRn24naO5jgaaOHqEvYtHEVcI+zm7x5P376G35IQ5pa4AtIoQQCCOBByVbtPR3ZHvxBrmCubGOow+BBI8CFMXLfUdqiEkRy0IPtNPAj+arPVtzrcKdVJtJnDW0FBkBkPBcoiGoREQHjbLKJY3xu9l7S001o4UVduLYGGzydY4mVwPYxAAM50zq7nu4KwWy2CNtTnwHFRc99FzSAMJO8H+CWI+HVRqTWxNgrEtV1sfn7J4j7woKCcscHD/APe9WgFSbSi6b0ZXrRdb2bsQ4j8FhPYCCCAQdQRke8K3rwnsTH+00d+h80uXVblJGu7fsjG/OMmM8NW+Wo8CoObZ+0QuxNBJGjoiajupRwW0Zri+B3g78QsCa7pG6tJ5jP6KHFM5KuBw1bVaPu9Cp3Z0oXjZ+z15kA92duP1NH/tK1Xf0+SDKeytdzikLf2Xh37yxZ7M1+T2h3zAH6qOm2Ys7vcw/K4j009FTIefPg9Rfskn46eperL06WJ3txzxn5GOHm19fRSkPS/djv78t+aGb7mFakk2LjPsveO/CfuCx3bEndL5s/8Asoys5nwzEr+P1RutvSndp/xTPFsg+rF3/wCZt2/+rj/a/wBq0b/wS/8AzW/quT/gp/8AmM8nJlZT9PxP9Pt6m8XdKF2j/Fs8A8/Rq8ZOlm7B/ia90Ux/0LSn/BT/APMZ5OXduxLt8o8GH/cmVj9PxP8AX6r1Nr2npuu9vs9dJ8sVP33NUJbun1ufU2Rx4GWQN9GB31VJj2Jb70rj3NA+pKy4dkoBqHO+Z3+2iZGax4ViHukv99Lne9Ome8JcmOjgH/TZV360hd6AKuTMtlsdikMsx+KVxIHcXmg8FcLPdsUfsRtbzAFfM5rKVlDqdtPg/wD6S8vf4KvYdjN8z/0Wfe4/cFYbHYWRjDG0N7tT3nUqTst1PfmeyOJ18Apiy2Bsegz4nX+CskkehTo0MP8AsWvvmRUN2gdqU4Bw3n8FMWUsw/Z0oOH3qv2+0F7yedB3Bc2C19W+udKEEDfw9VY3lByV2WVRN/7NRWtlJBRw9l7fab+I5H0WTZb0a80zB3V3rNVTknTTWWSIfZnZttjjc1ri8uNXOIpoKAAblMIiEQgoLLHYIiIWCIiAi78hJa1w0BNfGmfooVW0iqjLTcgObDh5HMfwUnRTqJKzIWitrBQAcgouyXNhcC8g03D76qVQrVmpbBERQYhERAectna72mg94WHLcrDpVvcfxUgiFlJrYhZLid7rge/JYkl3yN1afDP6KyopuaKtJFSIouFbHxg6gHvFVjyXZGfdA7qj6Jc0Vdc0VtFNyXE3c4jyK8f6BPxjyUl+1iRS5a0nIZ9ynIbkYPaJd6BZsUDW+yAO5Rco6y5ELZ7me72uyOevkpSzXcxmgqeJ18OCykQxlUlIIiKDMqs7KOcDuJ+q81lwg2iWcnsNiZjpGx0kjhjDB2KtNaH0XNo2ctIlwNdAQS4NJMgcQ1jXuc5oDsNA9oPAuC6/hZp2dl7uP1Kgt39Drd0RdI2m41PcFZFC2S77ZG00bBXE5pq51RhdK0uJDKEfZPNBnQDLNZljs9reyY4WYowOrADnNmJYJaNIDcIwEUJ3uA1SWFkv5LzOapxGlJ8/IzkUVFb5eqc93U4mwxzYGl+ItlLcAIDThJDhxz5ZjvBa5n4aNiaXMbJ2nP7LXljY8VGauL20pWlc6KHhKi6eZX42j1+hJIsV5nEZcWRYg0uwdaQcmOkpkwjFhY/fTs66Vjrp2idMR9iRWtCHtIyFd9D9VHwtRxclay716lo4qlJ5U9fBk2iIuY6QiIgCIiAIiIAiIgCIiAIiIAiIgCIiAIiIAiIgCIiAxorvY0ksbgJ1MdWE+LKFY5uKOtWulae0atlkBBfTHQ4t9BXjREWyr1FtJ+Zk6NN7xXkcS3OS0M/KJwwOxgB4qHVJxY8OMmpJzJ1WMNmTia59omeWkuBLiCCcyQQagk51RFdYutHRS+iM3haP9Q3Zmji5totDXFobUSZ0GgJpUgUGXJdGbLPbhpa5xhDg2jiMIdm4NocgaZ01RFb46uv5fRehDwlH+pwdlHYaC0zCgp7RpTCWgUrl2XEdxPFel0XEIndoh+EdjsuGGtQci8jSu7eiLR4utODUpfYhYenCSa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0" name="Picture 4" descr="http://images4.fanpop.com/image/photos/19200000/Hello-Kitty-hello-kitty-19285460-849-75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6019800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Nếu</a:t>
            </a:r>
            <a:r>
              <a:rPr lang="en-US" dirty="0" smtClean="0"/>
              <a:t> Kitty </a:t>
            </a:r>
            <a:r>
              <a:rPr lang="en-US" dirty="0" err="1" smtClean="0"/>
              <a:t>bỏ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1 </a:t>
            </a:r>
            <a:r>
              <a:rPr lang="en-US" dirty="0" err="1" smtClean="0"/>
              <a:t>mắt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mấy</a:t>
            </a:r>
            <a:r>
              <a:rPr lang="en-US" dirty="0" smtClean="0"/>
              <a:t> </a:t>
            </a:r>
            <a:r>
              <a:rPr lang="en-US" dirty="0" err="1" smtClean="0"/>
              <a:t>mắt</a:t>
            </a:r>
            <a:endParaRPr lang="en-US" dirty="0"/>
          </a:p>
        </p:txBody>
      </p:sp>
      <p:pic>
        <p:nvPicPr>
          <p:cNvPr id="9" name="Picture 4" descr="http://images4.fanpop.com/image/photos/19200000/Hello-Kitty-hello-kitty-19285460-849-757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85800"/>
            <a:ext cx="6548167" cy="5838589"/>
          </a:xfrm>
          <a:prstGeom prst="rect">
            <a:avLst/>
          </a:prstGeom>
          <a:noFill/>
        </p:spPr>
      </p:pic>
      <p:sp>
        <p:nvSpPr>
          <p:cNvPr id="15366" name="AutoShape 6" descr="data:image/jpeg;base64,/9j/4AAQSkZJRgABAQAAAQABAAD/2wBDAAkGBwgHBgkIBwgKCgkLDRYPDQwMDRsUFRAWIB0iIiAdHx8kKDQsJCYxJx8fLT0tMTU3Ojo6Iys/RD84QzQ5Ojf/2wBDAQoKCg0MDRoPDxo3JR8lNzc3Nzc3Nzc3Nzc3Nzc3Nzc3Nzc3Nzc3Nzc3Nzc3Nzc3Nzc3Nzc3Nzc3Nzc3Nzc3Nzf/wAARCAD2AM0DASIAAhEBAxEB/8QAGAABAQEBAQAAAAAAAAAAAAAAAAQHAwb/xAAxEAEAAAMDDQABAwUBAAAAAAAAAgQFAQPRBxUXNDVUVXN0kZOxshEGEiETIjFRYXH/xAAUAQEAAAAAAAAAAAAAAAAAAAAA/8QAFBEBAAAAAAAAAAAAAAAAAAAAAP/aAAwDAQACEQMRAD8A1qk0yQjpcnFFIyttttxd22223MP5t/ts/wCK81U7h8p4YcCjbIkunu/mxYCPNVO4fKeGHAzVTuHynhhwWAI81U7h8p4YcDNVO4fKeGHBYAjzVTuHynhhwM1U7h8p4YcFgCPNVO4fKeGHAzVTuHynhhwWAI81U7h8p4YcDNVO4fKeGHBYAjzVTuHynhhwM1U7h8p4YcFgCPNVO4fKeGHAzVTuHynhhwWAI81U7h8p4YcDNVO4fKeGHBYAjzVTuHynhhwM1U7h8p4YcFgCPNVO4fKeGHAzVTuHynhhwWAI81U7h8p4YcDNVO4fKeGHBYAjzVTuHynhhwZtlZlriVm6dZLXNzc2RXcf7rIIP2/n+bP9NV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CuRyl0+Wk7iXikZq226u4YLbbLYfxbbZZ+P9/8AHfSlTdwm+8OIAaUqbuE33hxNKVN3Cb7w4gBpSpu4TfeHE0pU3cJvvDiAGlKm7hN94cTSlTdwm+8OIAaUqbuE33hxNKVN3Cb7w4gBpSpu4TfeHE0pU3cJvvDiAGlKm7hN94cTSlTdwm+8OIAaUqbuE33hxNKVN3Cb7w4gBpSpu4TfeHE0pU3cJvvDiAGlKm7hN94cTSlTdwm+8OIAaUqbuE33hxNKVN3Cb7w4gBpSpu4TfeHE0pU3cJvvDiAGlKm7hN94cXlP1r+opf8AU9/K3krc3lzZcQxQ2/1Px/P5ts/x+P8Aw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data:image/jpeg;base64,/9j/4AAQSkZJRgABAQAAAQABAAD/2wBDAAkGBwgHBgkIBwgKCgkLDRYPDQwMDRsUFRAWIB0iIiAdHx8kKDQsJCYxJx8fLT0tMTU3Ojo6Iys/RD84QzQ5Ojf/2wBDAQoKCg0MDRoPDxo3JR8lNzc3Nzc3Nzc3Nzc3Nzc3Nzc3Nzc3Nzc3Nzc3Nzc3Nzc3Nzc3Nzc3Nzc3Nzc3Nzc3Nzf/wAARCAD2AM0DASIAAhEBAxEB/8QAGAABAQEBAQAAAAAAAAAAAAAAAAQHAwb/xAAxEAEAAAMDDQABAwUBAAAAAAAAAgQFAQPRBxUXNDVUVXN0kZOxshEGEiETIjFRYXH/xAAUAQEAAAAAAAAAAAAAAAAAAAAA/8QAFBEBAAAAAAAAAAAAAAAAAAAAAP/aAAwDAQACEQMRAD8A1qk0yQjpcnFFIyttttxd22223MP5t/ts/wCK81U7h8p4YcCjbIkunu/mxYCPNVO4fKeGHAzVTuHynhhwWAI81U7h8p4YcDNVO4fKeGHBYAjzVTuHynhhwM1U7h8p4YcFgCPNVO4fKeGHAzVTuHynhhwWAI81U7h8p4YcDNVO4fKeGHBYAjzVTuHynhhwM1U7h8p4YcFgCPNVO4fKeGHAzVTuHynhhwWAI81U7h8p4YcDNVO4fKeGHBYAjzVTuHynhhwM1U7h8p4YcFgCPNVO4fKeGHAzVTuHynhhwWAI81U7h8p4YcDNVO4fKeGHBYAjzVTuHynhhwZtlZlriVm6dZLXNzc2RXcf7rIIP2/n+bP9NV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CuRyl0+Wk7iXikZq226u4YLbbLYfxbbZZ+P9/8AHfSlTdwm+8OIAaUqbuE33hxNKVN3Cb7w4gBpSpu4TfeHE0pU3cJvvDiAGlKm7hN94cTSlTdwm+8OIAaUqbuE33hxNKVN3Cb7w4gBpSpu4TfeHE0pU3cJvvDiAGlKm7hN94cTSlTdwm+8OIAaUqbuE33hxNKVN3Cb7w4gBpSpu4TfeHE0pU3cJvvDiAGlKm7hN94cTSlTdwm+8OIAaUqbuE33hxNKVN3Cb7w4gBpSpu4TfeHE0pU3cJvvDiAGlKm7hN94cXlP1r+opf8AU9/K3krc3lzZcQxQ2/1Px/P5ts/x+P8Aw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data:image/jpeg;base64,/9j/4AAQSkZJRgABAQAAAQABAAD/2wBDAAkGBwgHBgkIBwgKCgkLDRYPDQwMDRsUFRAWIB0iIiAdHx8kKDQsJCYxJx8fLT0tMTU3Ojo6Iys/RD84QzQ5Ojf/2wBDAQoKCg0MDRoPDxo3JR8lNzc3Nzc3Nzc3Nzc3Nzc3Nzc3Nzc3Nzc3Nzc3Nzc3Nzc3Nzc3Nzc3Nzc3Nzc3Nzc3Nzf/wAARCAD2AM0DASIAAhEBAxEB/8QAGAABAQEBAQAAAAAAAAAAAAAAAAQHAwb/xAAxEAEAAAMDDQABAwUBAAAAAAAAAgQFAQPRBxUXNDVUVXN0kZOxshEGEiETIjFRYXH/xAAUAQEAAAAAAAAAAAAAAAAAAAAA/8QAFBEBAAAAAAAAAAAAAAAAAAAAAP/aAAwDAQACEQMRAD8A1qk0yQjpcnFFIyttttxd22223MP5t/ts/wCK81U7h8p4YcCjbIkunu/mxYCPNVO4fKeGHAzVTuHynhhwWAI81U7h8p4YcDNVO4fKeGHBYAjzVTuHynhhwM1U7h8p4YcFgCPNVO4fKeGHAzVTuHynhhwWAI81U7h8p4YcDNVO4fKeGHBYAjzVTuHynhhwM1U7h8p4YcFgCPNVO4fKeGHAzVTuHynhhwWAI81U7h8p4YcDNVO4fKeGHBYAjzVTuHynhhwM1U7h8p4YcFgCPNVO4fKeGHAzVTuHynhhwWAI81U7h8p4YcDNVO4fKeGHBYAjzVTuHynhhwZtlZlriVm6dZLXNzc2RXcf7rIIP2/n+bP9NV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DRKNsiS6e7+bFiOjbIkunu/mxYAAAAAAAAAAAAAAAAAAAAAAAy/LDrlM5cfuxqDL8sOuUzlx+7AaJRtkSXT3fzYsR0bZEl09382LAAAAAAAAAAAAAAAAAAAAAAAGX5YdcpnLj92NQZflh1ymcuP3YCuRyl0+Wk7iXikZq226u4YLbbLYfxbbZZ+P9/8AHfSlTdwm+8OIAaUqbuE33hxNKVN3Cb7w4gBpSpu4TfeHE0pU3cJvvDiAGlKm7hN94cTSlTdwm+8OIAaUqbuE33hxNKVN3Cb7w4gBpSpu4TfeHE0pU3cJvvDiAGlKm7hN94cTSlTdwm+8OIAaUqbuE33hxNKVN3Cb7w4gBpSpu4TfeHE0pU3cJvvDiAGlKm7hN94cTSlTdwm+8OIAaUqbuE33hxNKVN3Cb7w4gBpSpu4TfeHE0pU3cJvvDiAGlKm7hN94cXlP1r+opf8AU9/K3krc3lzZcQxQ2/1Px/P5ts/x+P8Aw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4800" y="3048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tính:2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1 = 1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nếu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thêm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mắt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kitty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kitty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mắt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74" name="AutoShape 14" descr="data:image/jpeg;base64,/9j/4AAQSkZJRgABAQAAAQABAAD/2wCEAAkGBggGAgkIBwgKCQkKAgoCAgICAg4HCAUKExAVFBMQEhIXGyYeFxkjGRISHy8gIycpLCwsFR4xNTAqNSYrLCkBCQoKBQUFDQUFDSkYEhgpKSkpKSkpKSkpKSkpKSkpKSkpKSkpKSkpKSkpKSkpKSkpKSkpKSkpKSkpKSkpKSkpKf/AABEIAIUBfAMBIgACEQEDEQH/xAAVAAEBAAAAAAAAAAAAAAAAAAAAB//EABQQAQAAAAAAAAAAAAAAAAAAAAD/xAAUAQEAAAAAAAAAAAAAAAAAAAAA/8QAFBEBAAAAAAAAAAAAAAAAAAAAAP/aAAwDAQACEQMRAD8Au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6" name="Picture 16" descr="http://www.bodua.vn/Pages/bvttsk/1/2/2_Files/image0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715265">
            <a:off x="2697562" y="4097922"/>
            <a:ext cx="1524000" cy="533400"/>
          </a:xfrm>
          <a:prstGeom prst="rect">
            <a:avLst/>
          </a:prstGeom>
          <a:noFill/>
        </p:spPr>
      </p:pic>
      <p:sp>
        <p:nvSpPr>
          <p:cNvPr id="15" name="Content Placeholder 8"/>
          <p:cNvSpPr txBox="1">
            <a:spLocks/>
          </p:cNvSpPr>
          <p:nvPr/>
        </p:nvSpPr>
        <p:spPr>
          <a:xfrm>
            <a:off x="685800" y="228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1 + 1 =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  <p:bldP spid="11" grpId="1"/>
      <p:bldP spid="12" grpId="0"/>
      <p:bldP spid="12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 </a:t>
            </a:r>
            <a:r>
              <a:rPr lang="en-US" dirty="0" err="1" smtClean="0"/>
              <a:t>có</a:t>
            </a:r>
            <a:r>
              <a:rPr lang="en-US" dirty="0" smtClean="0"/>
              <a:t>: 1 + 1 = 2</a:t>
            </a:r>
            <a:endParaRPr lang="en-US" dirty="0"/>
          </a:p>
        </p:txBody>
      </p:sp>
      <p:sp>
        <p:nvSpPr>
          <p:cNvPr id="16386" name="AutoShape 2" descr="data:image/jpeg;base64,/9j/4AAQSkZJRgABAQAAAQABAAD/2wCEAAkGBhQPERIPDRAQEBAQDxAQEBAOEA8QFBASFBIVFBcQFBIaGyceFxkjGRUSHzAgJycyLCwsFR8xNjAqNSYuLikBCQoKDgwOGg8PGjQiHyQ1LC4vMjQ0KTQyLC0sNSwsLCwpLy8sLCwsLzAvKi80NCwsLCwuMCwxLSksNTIsKSwsNf/AABEIAOEA4QMBIgACEQEDEQH/xAAbAAEAAgMBAQAAAAAAAAAAAAAABgcDBAUCAf/EAEUQAAIBAQIICQgGCgMAAAAAAAABAgMEEQUGEiExQVFhBxMicXOBkaGyMjM0UnKSscFCYoKiwtEUFhcjJENU0uHwU2Pi/8QAGwEBAAIDAQEAAAAAAAAAAAAAAAUGAgMEAQf/xAAyEQACAQMBBAgEBwEAAAAAAAAAAQIDBBEFITFBURITMjRxsdHwIjNhgRQjkaHB4fFC/9oADAMBAAIRAxEAPwC8QAAAAAAAAAAAAAAAealRRV8mklpbaS7TmWjGmzU/Krwb2QvqeFM1zqQh2mkbIUp1Owm/A6oI1Vx/s60KrLmgl8WjWlwi0tVGq+dwXzOZ39ut80dS065e6DJcCKQ4RKP0qVZc2Q/xG1Rx6s0tMpw9unL8N57G+t5bpo8lYXMd8GSEGjZcOUKvm69OT2ZST915zeOqM4yWYvJyShKDxJYAAMjEAAAAAAAAAAAAAAAAAAAAAAAAA08JYVp2aGXWkorUtMpPZFayA4bxzq2i+NK+jS2RfLkvrS1cy7ziur2lbr4tr5HdaWFW5fwrC5+95MsLY1ULNfGU8ua/l07pNc70R62RLCOPtapeqKjRjtXLn7zzdxGQVyvqlersi+ivp6lnt9JoUtsl0n9fT/TNabXOq76s5ze2cnL46DCARrbbyyVSUVhAAGJ6AAADesOHK9DzVacV6reVH3XmNEGcJyg8xeDCcIzWJLKJpg3hCeaNqp/bpfOD+T6iWWDClK0RyqFSM1ru0rnjpRT5ks9olTkp05ShJaJRbTJa31erDZU+JfuQ1zo1Kptp/C/2LnBC8BY+X3U7ZctSrRWb7cdXOuxEyp1FJKUWmmr00001tTLHb3NOvHpQZWbi1q28ujUXoz0ADoOYAAAAAAAAAAAAAAAHExixmhZI5KunWkuTC/R9aWxfE84z4yKyQyYXSrTXIi86ivXlu3aytK1eU5Oc25Sk75SedtkNqGo9T+XT7Xl/ZN6bpvX/AJlTs+f9GW3W+debqVpOUnt0JbEtS3GuAVaUnJ5e8t0YqKxFYQABiZAAAAAAAAAAAAAAAA7WL+M9SyPJzzot8qm3o+tB6n3PvOKDbSqzpS6UHhmqrShWi4TWUXFYLfCvBVKUlKMu1PY1qe42Sp8BYdnZKmVDlQd3GU780lt3SWploWC3Qr041aTyoyWbdtTWpot9lexuY8pLev5RS7+wlay5xe5/wzYABIEaAAAAAAAAADn4bwvGy0pVZ53ohH15PQv91I32yrsacN/pVZuL/dU7401tWufX8Ejgv7r8PTyt73Ejp9n+Kq4fZW/0+5zLZbJVpyq1XlTm72/ktiWgwgFMbcnll4SUVhbgADEyAAAAAAABs2LB1Su2qEJVHFXtRuzLReZRi5PCWWYykorMnhGsDqfqvav6ep938zXtuCK1BKValKmpO5OV2d3X3aTZKhVisuLS8Ga416UniMk34o0wAaTcAAAAAADuYrYwuyVLpv8Ac1Gsteq9VRfPdzI4YNtKrKlNTjvRprUY1oOE9zLqjJNXp3p501rW0+kQxEw5lxdlqPlQV9NvXDXHq+D3EvLxb1416anHiUK5oSt6jpy4AAG85wAAAAACOY74X4mhxcXdOvfHmgvKfel1lbnZxswlx9pm07403xUOaOl9csruOMUvUbjrq75LYi86bb9RQWd72sAAjySAAAAAAAMkbNJ51CbT0NRk7+427PgKvU8ihVe9wcV2yuRsjTnLcmzXKpCO2TSNAsDEDBrp0p1pK51msm/1I35+tt9iNTAuITTU7Y1cs/FQd9+6ctm5dpNYxSSSSSSuSWZJbEWDTLCdOXW1Fjkit6rqMKkOppPPN/wj6RHhG81R6V+BkuIjwjeao9K/AyS1Du0yM03vUPfAgQAKSXsAAAAAAAAAz2G2So1IVYeVCSkt+1Pc1eust2x2uNWnCpDPGcVJda0c5TZPOD7CWVTnZ5PPTeXD2ZaV1S8RN6PcdGo6T3PzIHWrfp01VW+Pk/7JeAC0lSAAABpYZtvEUKtXXCnJx9p5o97RukY4QLTk2aMF/MqxT5opy+Kic9zU6ujKfJHTa0utrRhzf+ldgAoh9CAAPAAAAAAAWtit6HQ6NfFnVIZgTHOhQoUqU1VyoQyXkwTV9+p3m7+0CzbK3uR/uLpRvKCpxTmtyKPXsbiVWTUHvZJgRn9oFn2Vvcj/AHEgslpVWEKkb8mcYzjfmdzV6vOqncUqrxCWTjq21Wis1ItGYiPCN5qj0r8DJcRHhG81R6V+BnPqHdpnTpveoe+BAgAUkvYAAAAAAAAAOxinbeJtdJ6pvipc08y+9knHPUJuLUlpTTXOs6NtKo6c1NcGaq1NVKcoPisF0gxWWsqkIzWicIyX2lf8zKX5PKyfOmsPDAAPTwEG4R63KoQ2RqS7XFfJk5K94Q5fxFNbKC75z/IjNVeLZ/YldIjm6j9M+RFgAU4uwAAAAAAAAAAAALcwB6LZ+gpeBFRluYA9Fs/QUvAie0X5kvAr+u/Lh4m+RHhG81R6V+BkuIjwjeao9K/AyY1Du0yE03vUPfAgQAKSXsAAAAAAAAAAAAtbFarlWSg9lNR91uPyOqcHEiV9jp7pVF99/md4vltLpUYP6LyPnl1Ho15r6vzAAOg5wV7whx/iIPbQj3TmWEQXhGpcuhPbCpHscX+IjNVWbZ/YldIeLqP38iHAApxdgAAAAAAAAAAAAW5gD0Wz9BS8CKjLcwB6LZ+gpeBE9ovzJeBX9d+XDxN8iPCN5qj0r8DJcRHhG81R6V+BkxqHdpkJpveoe+BAgAUkvYAAAAAAAAAAABZmI8brHDfKo/vs75ycVKWTY6C2wyvek5fM6xfLVdGjBfReR89u30q839X5gAHQcwItwg2bKs8Jr+XVV/NJNfHJJSaGHbFx9nq0lplB5PtLlR70jnuqfWUZQ5o6bSr1VeE+TKjABQz6EAAAAAAAAAAAAC3MAei2foKXgRUZbmAPRbP0FLwIntF+ZLwK/rvy4eJvkR4RvNUelfgZLiI8I3mqPSvwMmNQ7tMhNN71D3wIEACkl7AAAAAAAAAB9Ub8y0vMuc+HVxXsXHWqlHVGXGS5ocr4pLrNlKDqTUFxNdWoqcHN8FktCx0OLpwprRCEYe6kvkZggX9LCwfOW8vLAAPTwAAAqnGfB36PaakEroyfGQ9mWe7qd66jlFh494J42iq0Vy6N7e+m9PY7n2leFK1Ch1NZrg9qL3p1x19BPitj+wABwEgAAAAAAAAAC3MAei2foKXgRUZbmAPRbP0FLwIntF+ZLwK/rvy4eJvkR4RvNUelfgZLiI8I3mqPSvwMmNQ7tMhNN71D3wIEACkl7AAAAAAAAABOeDzB10alokvKfFw5lnk+25fZIXZbNKrONOCvlOSjFb38i3cHWKNClClDRCKjfteuXW731k1pFv06vWPdHzILWrjoUlSW+XkjZABaiogAAAAAHmcU001emrmnnTT1FVYx4GdkrOGfi5cqk9sdnOtHZtLXOXjBgVWuk4O5TXKpy9WW/c9D/wAEdqFp+Ip7O0t3oSWm3n4art7L3+pVAMlos8qcpQqJxlFtST1NGMprTTwy8JprKAAPD0AAAAAAHRpYw2iEVCFepGMUoxSauSWZLQc4GcKkodl4MJ04T7ST8Tp/rNaf6ip2r8jXtmFqtdJVqsqii70pNZnovNQGcq1SSw5P9WYRoUovKik/BAAGk3AAAAAAAA6+LeAXa6tzvVKFzqSWz1E9r/ybKdOVWShHezXVqxpQc5vYiQYhYDuvtVRab40k9miU/kuvaTQ8UqailGKSjFJJLMklmSR7LxbW8aFNQXtlBuriVxVdSX+IAA6DmAAAAAAAAAI5jXix+kx42kkq8VzcZFfRe/Y+rmrmcHFuMk002mmrmmtTRdJHcZsVI2pOpSuhXS06FUu1S37/APVCajp3W/mUu1xXP+ye03U+p/Kq9ng+X9FbAy2myypSdOrFwnF3OMtK/wB2mIq7TTwy2JprKAAPD0AAAAAAAAAAAAAAAAHUwHi/UtcroLJgny6jWaO5bXuNlOnKpJRiss11KkacXObwkYcEYInaqip0lvlN6IR2v8tZaWC8GQs1ONKksyztvTKWuT3nzBWCadmpqnSVy0tvypP1pPabhbrGxVtHL2yfvCKZqGoSupYWyK3erAAJIiwAAAAAAAAAAAAAADnYYwFStccmrHlLyZxzSjzPWtzK+w1itWst8muMpf8AJBZkvrL6Pw3lpHxo4LqwpXG17Hz9eZI2mo1bbYtseXpyKVBZWFcSqFe+UFxM3rppZLe+GjsuInhHEu0Ub3GKrR20s764aey8rlfTa9HhlfQs9vqlvW2Z6L5P13HBB6nBxeTJNNaVJNNdR5I4kgADw9AAAABnslgqVndRpzqP6kW7ud6EZKLk8JGMpKKy3gwHqEHJqMU227kkm23sSJTg3g/qTudpmqUfVjdOfboXeS/BeAaNmX7mCUtc5cqb+18lmJS30qtU2z+Ffv8AoRFzq9Clsh8T/b9fQieAsRJTuqWy+EdKpJ8qXtP6K3aeYnFns8acVCnFRjFXKMVckZQWS3tKdusQX34lYubyrcyzN/bggADqOQAAAAAAAAAAAAAAAAAAAAAC4AAwWmw06quq04TX14qXxORaMSbLPRTlB/8AXOS7nejvA1ToU6nbimbqderT7EmvuRGrwdUvoVqsfaUJfJGB8HGy0dtL/wBE1ByvTbZ/8efqda1S6X/fl6ELjwcLXaH1UkvxG3R4PKC8upWn1wiu5X95KQex062juh5nktSupb5+RyLLipZqfk0Iye2pfU8TaOrCmoq6KSS0JJJdh6B1QpQp7IJI451Z1Hmbb8QADYawAAAAAAAAAAAAAAAAAAAAAAAAAAAAAA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ata:image/jpeg;base64,/9j/4AAQSkZJRgABAQAAAQABAAD/2wCEAAkGBhQPERIPDRAQEBAQDxAQEBAOEA8QFBASFBIVFBcQFBIaGyceFxkjGRUSHzAgJycyLCwsFR8xNjAqNSYuLikBCQoKDgwOGg8PGjQiHyQ1LC4vMjQ0KTQyLC0sNSwsLCwpLy8sLCwsLzAvKi80NCwsLCwuMCwxLSksNTIsKSwsNf/AABEIAOEA4QMBIgACEQEDEQH/xAAbAAEAAgMBAQAAAAAAAAAAAAAABgcDBAUCAf/EAEUQAAIBAQIICQgGCgMAAAAAAAABAgMEEQUGEiExQVFhBxMicXOBkaGyMjM0UnKSscFCYoKiwtEUFhcjJENU0uHwU2Pi/8QAGwEBAAIDAQEAAAAAAAAAAAAAAAUGAgMEAQf/xAAyEQACAQMBBAgEBwEAAAAAAAAAAQIDBBEFITFBURITMjRxsdHwIjNhgRQjkaHB4fFC/9oADAMBAAIRAxEAPwC8QAAAAAAAAAAAAAAAealRRV8mklpbaS7TmWjGmzU/Krwb2QvqeFM1zqQh2mkbIUp1Owm/A6oI1Vx/s60KrLmgl8WjWlwi0tVGq+dwXzOZ39ut80dS065e6DJcCKQ4RKP0qVZc2Q/xG1Rx6s0tMpw9unL8N57G+t5bpo8lYXMd8GSEGjZcOUKvm69OT2ZST915zeOqM4yWYvJyShKDxJYAAMjEAAAAAAAAAAAAAAAAAAAAAAAAA08JYVp2aGXWkorUtMpPZFayA4bxzq2i+NK+jS2RfLkvrS1cy7ziur2lbr4tr5HdaWFW5fwrC5+95MsLY1ULNfGU8ua/l07pNc70R62RLCOPtapeqKjRjtXLn7zzdxGQVyvqlersi+ivp6lnt9JoUtsl0n9fT/TNabXOq76s5ze2cnL46DCARrbbyyVSUVhAAGJ6AAADesOHK9DzVacV6reVH3XmNEGcJyg8xeDCcIzWJLKJpg3hCeaNqp/bpfOD+T6iWWDClK0RyqFSM1ru0rnjpRT5ks9olTkp05ShJaJRbTJa31erDZU+JfuQ1zo1Kptp/C/2LnBC8BY+X3U7ZctSrRWb7cdXOuxEyp1FJKUWmmr00001tTLHb3NOvHpQZWbi1q28ujUXoz0ADoOYAAAAAAAAAAAAAAAHExixmhZI5KunWkuTC/R9aWxfE84z4yKyQyYXSrTXIi86ivXlu3aytK1eU5Oc25Sk75SedtkNqGo9T+XT7Xl/ZN6bpvX/AJlTs+f9GW3W+debqVpOUnt0JbEtS3GuAVaUnJ5e8t0YqKxFYQABiZAAAAAAAAAAAAAAAA7WL+M9SyPJzzot8qm3o+tB6n3PvOKDbSqzpS6UHhmqrShWi4TWUXFYLfCvBVKUlKMu1PY1qe42Sp8BYdnZKmVDlQd3GU780lt3SWploWC3Qr041aTyoyWbdtTWpot9lexuY8pLev5RS7+wlay5xe5/wzYABIEaAAAAAAAAADn4bwvGy0pVZ53ohH15PQv91I32yrsacN/pVZuL/dU7401tWufX8Ejgv7r8PTyt73Ejp9n+Kq4fZW/0+5zLZbJVpyq1XlTm72/ktiWgwgFMbcnll4SUVhbgADEyAAAAAAABs2LB1Su2qEJVHFXtRuzLReZRi5PCWWYykorMnhGsDqfqvav6ep938zXtuCK1BKValKmpO5OV2d3X3aTZKhVisuLS8Ga416UniMk34o0wAaTcAAAAAADuYrYwuyVLpv8Ac1Gsteq9VRfPdzI4YNtKrKlNTjvRprUY1oOE9zLqjJNXp3p501rW0+kQxEw5lxdlqPlQV9NvXDXHq+D3EvLxb1416anHiUK5oSt6jpy4AAG85wAAAAACOY74X4mhxcXdOvfHmgvKfel1lbnZxswlx9pm07403xUOaOl9csruOMUvUbjrq75LYi86bb9RQWd72sAAjySAAAAAAAMkbNJ51CbT0NRk7+427PgKvU8ihVe9wcV2yuRsjTnLcmzXKpCO2TSNAsDEDBrp0p1pK51msm/1I35+tt9iNTAuITTU7Y1cs/FQd9+6ctm5dpNYxSSSSSSuSWZJbEWDTLCdOXW1Fjkit6rqMKkOppPPN/wj6RHhG81R6V+BkuIjwjeao9K/AyS1Du0yM03vUPfAgQAKSXsAAAAAAAAAz2G2So1IVYeVCSkt+1Pc1eust2x2uNWnCpDPGcVJda0c5TZPOD7CWVTnZ5PPTeXD2ZaV1S8RN6PcdGo6T3PzIHWrfp01VW+Pk/7JeAC0lSAAABpYZtvEUKtXXCnJx9p5o97RukY4QLTk2aMF/MqxT5opy+Kic9zU6ujKfJHTa0utrRhzf+ldgAoh9CAAPAAAAAAAWtit6HQ6NfFnVIZgTHOhQoUqU1VyoQyXkwTV9+p3m7+0CzbK3uR/uLpRvKCpxTmtyKPXsbiVWTUHvZJgRn9oFn2Vvcj/AHEgslpVWEKkb8mcYzjfmdzV6vOqncUqrxCWTjq21Wis1ItGYiPCN5qj0r8DJcRHhG81R6V+BnPqHdpnTpveoe+BAgAUkvYAAAAAAAAAOxinbeJtdJ6pvipc08y+9knHPUJuLUlpTTXOs6NtKo6c1NcGaq1NVKcoPisF0gxWWsqkIzWicIyX2lf8zKX5PKyfOmsPDAAPTwEG4R63KoQ2RqS7XFfJk5K94Q5fxFNbKC75z/IjNVeLZ/YldIjm6j9M+RFgAU4uwAAAAAAAAAAAALcwB6LZ+gpeBFRluYA9Fs/QUvAie0X5kvAr+u/Lh4m+RHhG81R6V+BkuIjwjeao9K/AyY1Du0yE03vUPfAgQAKSXsAAAAAAAAAAAAtbFarlWSg9lNR91uPyOqcHEiV9jp7pVF99/md4vltLpUYP6LyPnl1Ho15r6vzAAOg5wV7whx/iIPbQj3TmWEQXhGpcuhPbCpHscX+IjNVWbZ/YldIeLqP38iHAApxdgAAAAAAAAAAAAW5gD0Wz9BS8CKjLcwB6LZ+gpeBE9ovzJeBX9d+XDxN8iPCN5qj0r8DJcRHhG81R6V+BkxqHdpkJpveoe+BAgAUkvYAAAAAAAAAAABZmI8brHDfKo/vs75ycVKWTY6C2wyvek5fM6xfLVdGjBfReR89u30q839X5gAHQcwItwg2bKs8Jr+XVV/NJNfHJJSaGHbFx9nq0lplB5PtLlR70jnuqfWUZQ5o6bSr1VeE+TKjABQz6EAAAAAAAAAAAAC3MAei2foKXgRUZbmAPRbP0FLwIntF+ZLwK/rvy4eJvkR4RvNUelfgZLiI8I3mqPSvwMmNQ7tMhNN71D3wIEACkl7AAAAAAAAAB9Ub8y0vMuc+HVxXsXHWqlHVGXGS5ocr4pLrNlKDqTUFxNdWoqcHN8FktCx0OLpwprRCEYe6kvkZggX9LCwfOW8vLAAPTwAAAqnGfB36PaakEroyfGQ9mWe7qd66jlFh494J42iq0Vy6N7e+m9PY7n2leFK1Ch1NZrg9qL3p1x19BPitj+wABwEgAAAAAAAAAC3MAei2foKXgRUZbmAPRbP0FLwIntF+ZLwK/rvy4eJvkR4RvNUelfgZLiI8I3mqPSvwMmNQ7tMhNN71D3wIEACkl7AAAAAAAAABOeDzB10alokvKfFw5lnk+25fZIXZbNKrONOCvlOSjFb38i3cHWKNClClDRCKjfteuXW731k1pFv06vWPdHzILWrjoUlSW+XkjZABaiogAAAAAHmcU001emrmnnTT1FVYx4GdkrOGfi5cqk9sdnOtHZtLXOXjBgVWuk4O5TXKpy9WW/c9D/wAEdqFp+Ip7O0t3oSWm3n4art7L3+pVAMlos8qcpQqJxlFtST1NGMprTTwy8JprKAAPD0AAAAAAHRpYw2iEVCFepGMUoxSauSWZLQc4GcKkodl4MJ04T7ST8Tp/rNaf6ip2r8jXtmFqtdJVqsqii70pNZnovNQGcq1SSw5P9WYRoUovKik/BAAGk3AAAAAAAA6+LeAXa6tzvVKFzqSWz1E9r/ybKdOVWShHezXVqxpQc5vYiQYhYDuvtVRab40k9miU/kuvaTQ8UqailGKSjFJJLMklmSR7LxbW8aFNQXtlBuriVxVdSX+IAA6DmAAAAAAAAAI5jXix+kx42kkq8VzcZFfRe/Y+rmrmcHFuMk002mmrmmtTRdJHcZsVI2pOpSuhXS06FUu1S37/APVCajp3W/mUu1xXP+ye03U+p/Kq9ng+X9FbAy2myypSdOrFwnF3OMtK/wB2mIq7TTwy2JprKAAPD0AAAAAAAAAAAAAAAAHUwHi/UtcroLJgny6jWaO5bXuNlOnKpJRiss11KkacXObwkYcEYInaqip0lvlN6IR2v8tZaWC8GQs1ONKksyztvTKWuT3nzBWCadmpqnSVy0tvypP1pPabhbrGxVtHL2yfvCKZqGoSupYWyK3erAAJIiwAAAAAAAAAAAAAADnYYwFStccmrHlLyZxzSjzPWtzK+w1itWst8muMpf8AJBZkvrL6Pw3lpHxo4LqwpXG17Hz9eZI2mo1bbYtseXpyKVBZWFcSqFe+UFxM3rppZLe+GjsuInhHEu0Ub3GKrR20s764aey8rlfTa9HhlfQs9vqlvW2Z6L5P13HBB6nBxeTJNNaVJNNdR5I4kgADw9AAAABnslgqVndRpzqP6kW7ud6EZKLk8JGMpKKy3gwHqEHJqMU227kkm23sSJTg3g/qTudpmqUfVjdOfboXeS/BeAaNmX7mCUtc5cqb+18lmJS30qtU2z+Ffv8AoRFzq9Clsh8T/b9fQieAsRJTuqWy+EdKpJ8qXtP6K3aeYnFns8acVCnFRjFXKMVckZQWS3tKdusQX34lYubyrcyzN/bggADqOQAAAAAAAAAAAAAAAAAAAAAC4AAwWmw06quq04TX14qXxORaMSbLPRTlB/8AXOS7nejvA1ToU6nbimbqderT7EmvuRGrwdUvoVqsfaUJfJGB8HGy0dtL/wBE1ByvTbZ/8efqda1S6X/fl6ELjwcLXaH1UkvxG3R4PKC8upWn1wiu5X95KQex062juh5nktSupb5+RyLLipZqfk0Iye2pfU8TaOrCmoq6KSS0JJJdh6B1QpQp7IJI451Z1Hmbb8QADYawAAAAAAAAAAAAAAAAAAAAAAAAAAAAAA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data:image/jpeg;base64,/9j/4AAQSkZJRgABAQAAAQABAAD/2wCEAAkGBhQPERIPDRAQEBAQDxAQEBAOEA8QFBASFBIVFBcQFBIaGyceFxkjGRUSHzAgJycyLCwsFR8xNjAqNSYuLikBCQoKDgwOGg8PGjQiHyQ1LC4vMjQ0KTQyLC0sNSwsLCwpLy8sLCwsLzAvKi80NCwsLCwuMCwxLSksNTIsKSwsNf/AABEIAOEA4QMBIgACEQEDEQH/xAAbAAEAAgMBAQAAAAAAAAAAAAAABgcDBAUCAf/EAEUQAAIBAQIICQgGCgMAAAAAAAABAgMEEQUGEiExQVFhBxMicXOBkaGyMjM0UnKSscFCYoKiwtEUFhcjJENU0uHwU2Pi/8QAGwEBAAIDAQEAAAAAAAAAAAAAAAUGAgMEAQf/xAAyEQACAQMBBAgEBwEAAAAAAAAAAQIDBBEFITFBURITMjRxsdHwIjNhgRQjkaHB4fFC/9oADAMBAAIRAxEAPwC8QAAAAAAAAAAAAAAAealRRV8mklpbaS7TmWjGmzU/Krwb2QvqeFM1zqQh2mkbIUp1Owm/A6oI1Vx/s60KrLmgl8WjWlwi0tVGq+dwXzOZ39ut80dS065e6DJcCKQ4RKP0qVZc2Q/xG1Rx6s0tMpw9unL8N57G+t5bpo8lYXMd8GSEGjZcOUKvm69OT2ZST915zeOqM4yWYvJyShKDxJYAAMjEAAAAAAAAAAAAAAAAAAAAAAAAA08JYVp2aGXWkorUtMpPZFayA4bxzq2i+NK+jS2RfLkvrS1cy7ziur2lbr4tr5HdaWFW5fwrC5+95MsLY1ULNfGU8ua/l07pNc70R62RLCOPtapeqKjRjtXLn7zzdxGQVyvqlersi+ivp6lnt9JoUtsl0n9fT/TNabXOq76s5ze2cnL46DCARrbbyyVSUVhAAGJ6AAADesOHK9DzVacV6reVH3XmNEGcJyg8xeDCcIzWJLKJpg3hCeaNqp/bpfOD+T6iWWDClK0RyqFSM1ru0rnjpRT5ks9olTkp05ShJaJRbTJa31erDZU+JfuQ1zo1Kptp/C/2LnBC8BY+X3U7ZctSrRWb7cdXOuxEyp1FJKUWmmr00001tTLHb3NOvHpQZWbi1q28ujUXoz0ADoOYAAAAAAAAAAAAAAAHExixmhZI5KunWkuTC/R9aWxfE84z4yKyQyYXSrTXIi86ivXlu3aytK1eU5Oc25Sk75SedtkNqGo9T+XT7Xl/ZN6bpvX/AJlTs+f9GW3W+debqVpOUnt0JbEtS3GuAVaUnJ5e8t0YqKxFYQABiZAAAAAAAAAAAAAAAA7WL+M9SyPJzzot8qm3o+tB6n3PvOKDbSqzpS6UHhmqrShWi4TWUXFYLfCvBVKUlKMu1PY1qe42Sp8BYdnZKmVDlQd3GU780lt3SWploWC3Qr041aTyoyWbdtTWpot9lexuY8pLev5RS7+wlay5xe5/wzYABIEaAAAAAAAAADn4bwvGy0pVZ53ohH15PQv91I32yrsacN/pVZuL/dU7401tWufX8Ejgv7r8PTyt73Ejp9n+Kq4fZW/0+5zLZbJVpyq1XlTm72/ktiWgwgFMbcnll4SUVhbgADEyAAAAAAABs2LB1Su2qEJVHFXtRuzLReZRi5PCWWYykorMnhGsDqfqvav6ep938zXtuCK1BKValKmpO5OV2d3X3aTZKhVisuLS8Ga416UniMk34o0wAaTcAAAAAADuYrYwuyVLpv8Ac1Gsteq9VRfPdzI4YNtKrKlNTjvRprUY1oOE9zLqjJNXp3p501rW0+kQxEw5lxdlqPlQV9NvXDXHq+D3EvLxb1416anHiUK5oSt6jpy4AAG85wAAAAACOY74X4mhxcXdOvfHmgvKfel1lbnZxswlx9pm07403xUOaOl9csruOMUvUbjrq75LYi86bb9RQWd72sAAjySAAAAAAAMkbNJ51CbT0NRk7+427PgKvU8ihVe9wcV2yuRsjTnLcmzXKpCO2TSNAsDEDBrp0p1pK51msm/1I35+tt9iNTAuITTU7Y1cs/FQd9+6ctm5dpNYxSSSSSSuSWZJbEWDTLCdOXW1Fjkit6rqMKkOppPPN/wj6RHhG81R6V+BkuIjwjeao9K/AyS1Du0yM03vUPfAgQAKSXsAAAAAAAAAz2G2So1IVYeVCSkt+1Pc1eust2x2uNWnCpDPGcVJda0c5TZPOD7CWVTnZ5PPTeXD2ZaV1S8RN6PcdGo6T3PzIHWrfp01VW+Pk/7JeAC0lSAAABpYZtvEUKtXXCnJx9p5o97RukY4QLTk2aMF/MqxT5opy+Kic9zU6ujKfJHTa0utrRhzf+ldgAoh9CAAPAAAAAAAWtit6HQ6NfFnVIZgTHOhQoUqU1VyoQyXkwTV9+p3m7+0CzbK3uR/uLpRvKCpxTmtyKPXsbiVWTUHvZJgRn9oFn2Vvcj/AHEgslpVWEKkb8mcYzjfmdzV6vOqncUqrxCWTjq21Wis1ItGYiPCN5qj0r8DJcRHhG81R6V+BnPqHdpnTpveoe+BAgAUkvYAAAAAAAAAOxinbeJtdJ6pvipc08y+9knHPUJuLUlpTTXOs6NtKo6c1NcGaq1NVKcoPisF0gxWWsqkIzWicIyX2lf8zKX5PKyfOmsPDAAPTwEG4R63KoQ2RqS7XFfJk5K94Q5fxFNbKC75z/IjNVeLZ/YldIjm6j9M+RFgAU4uwAAAAAAAAAAAALcwB6LZ+gpeBFRluYA9Fs/QUvAie0X5kvAr+u/Lh4m+RHhG81R6V+BkuIjwjeao9K/AyY1Du0yE03vUPfAgQAKSXsAAAAAAAAAAAAtbFarlWSg9lNR91uPyOqcHEiV9jp7pVF99/md4vltLpUYP6LyPnl1Ho15r6vzAAOg5wV7whx/iIPbQj3TmWEQXhGpcuhPbCpHscX+IjNVWbZ/YldIeLqP38iHAApxdgAAAAAAAAAAAAW5gD0Wz9BS8CKjLcwB6LZ+gpeBE9ovzJeBX9d+XDxN8iPCN5qj0r8DJcRHhG81R6V+BkxqHdpkJpveoe+BAgAUkvYAAAAAAAAAAABZmI8brHDfKo/vs75ycVKWTY6C2wyvek5fM6xfLVdGjBfReR89u30q839X5gAHQcwItwg2bKs8Jr+XVV/NJNfHJJSaGHbFx9nq0lplB5PtLlR70jnuqfWUZQ5o6bSr1VeE+TKjABQz6EAAAAAAAAAAAAC3MAei2foKXgRUZbmAPRbP0FLwIntF+ZLwK/rvy4eJvkR4RvNUelfgZLiI8I3mqPSvwMmNQ7tMhNN71D3wIEACkl7AAAAAAAAAB9Ub8y0vMuc+HVxXsXHWqlHVGXGS5ocr4pLrNlKDqTUFxNdWoqcHN8FktCx0OLpwprRCEYe6kvkZggX9LCwfOW8vLAAPTwAAAqnGfB36PaakEroyfGQ9mWe7qd66jlFh494J42iq0Vy6N7e+m9PY7n2leFK1Ch1NZrg9qL3p1x19BPitj+wABwEgAAAAAAAAAC3MAei2foKXgRUZbmAPRbP0FLwIntF+ZLwK/rvy4eJvkR4RvNUelfgZLiI8I3mqPSvwMmNQ7tMhNN71D3wIEACkl7AAAAAAAAABOeDzB10alokvKfFw5lnk+25fZIXZbNKrONOCvlOSjFb38i3cHWKNClClDRCKjfteuXW731k1pFv06vWPdHzILWrjoUlSW+XkjZABaiogAAAAAHmcU001emrmnnTT1FVYx4GdkrOGfi5cqk9sdnOtHZtLXOXjBgVWuk4O5TXKpy9WW/c9D/wAEdqFp+Ip7O0t3oSWm3n4art7L3+pVAMlos8qcpQqJxlFtST1NGMprTTwy8JprKAAPD0AAAAAAHRpYw2iEVCFepGMUoxSauSWZLQc4GcKkodl4MJ04T7ST8Tp/rNaf6ip2r8jXtmFqtdJVqsqii70pNZnovNQGcq1SSw5P9WYRoUovKik/BAAGk3AAAAAAAA6+LeAXa6tzvVKFzqSWz1E9r/ybKdOVWShHezXVqxpQc5vYiQYhYDuvtVRab40k9miU/kuvaTQ8UqailGKSjFJJLMklmSR7LxbW8aFNQXtlBuriVxVdSX+IAA6DmAAAAAAAAAI5jXix+kx42kkq8VzcZFfRe/Y+rmrmcHFuMk002mmrmmtTRdJHcZsVI2pOpSuhXS06FUu1S37/APVCajp3W/mUu1xXP+ye03U+p/Kq9ng+X9FbAy2myypSdOrFwnF3OMtK/wB2mIq7TTwy2JprKAAPD0AAAAAAAAAAAAAAAAHUwHi/UtcroLJgny6jWaO5bXuNlOnKpJRiss11KkacXObwkYcEYInaqip0lvlN6IR2v8tZaWC8GQs1ONKksyztvTKWuT3nzBWCadmpqnSVy0tvypP1pPabhbrGxVtHL2yfvCKZqGoSupYWyK3erAAJIiwAAAAAAAAAAAAAADnYYwFStccmrHlLyZxzSjzPWtzK+w1itWst8muMpf8AJBZkvrL6Pw3lpHxo4LqwpXG17Hz9eZI2mo1bbYtseXpyKVBZWFcSqFe+UFxM3rppZLe+GjsuInhHEu0Ub3GKrR20s764aey8rlfTa9HhlfQs9vqlvW2Z6L5P13HBB6nBxeTJNNaVJNNdR5I4kgADw9AAAABnslgqVndRpzqP6kW7ud6EZKLk8JGMpKKy3gwHqEHJqMU227kkm23sSJTg3g/qTudpmqUfVjdOfboXeS/BeAaNmX7mCUtc5cqb+18lmJS30qtU2z+Ffv8AoRFzq9Clsh8T/b9fQieAsRJTuqWy+EdKpJ8qXtP6K3aeYnFns8acVCnFRjFXKMVckZQWS3tKdusQX34lYubyrcyzN/bggADqOQAAAAAAAAAAAAAAAAAAAAAC4AAwWmw06quq04TX14qXxORaMSbLPRTlB/8AXOS7nejvA1ToU6nbimbqderT7EmvuRGrwdUvoVqsfaUJfJGB8HGy0dtL/wBE1ByvTbZ/8efqda1S6X/fl6ELjwcLXaH1UkvxG3R4PKC8upWn1wiu5X95KQex062juh5nktSupb5+RyLLipZqfk0Iye2pfU8TaOrCmoq6KSS0JJJdh6B1QpQp7IJI451Z1Hmbb8QADYawAAAAAAAAAAAAAAAAAAAAAAAAAAAAAA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2" name="Picture 8" descr="http://ngocbinh.dayhoahoc.com/wp-content/uploads/2012/02/numb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0"/>
            <a:ext cx="1752600" cy="1752600"/>
          </a:xfrm>
          <a:prstGeom prst="rect">
            <a:avLst/>
          </a:prstGeom>
          <a:noFill/>
        </p:spPr>
      </p:pic>
      <p:sp>
        <p:nvSpPr>
          <p:cNvPr id="16394" name="AutoShape 10" descr="data:image/jpeg;base64,/9j/4AAQSkZJRgABAQAAAQABAAD/2wCEAAkGBggGBQkIBwgKCQkKDRYODQwMDRoTFBAWHxwhIB8cHh4jJz4qIyUvLR4eKzcsLzMxRDhCITY0STc2TTArOjwBCQoKDQsNGQ4OGTUkHiQsNSkqKSw1LCw0NDQpNSwsNC80KTQsKTQ0KSwpLDQsKSkpNDQpNDQpKSksKSkpKSwpKf/AABEIACoAKQMBIgACEQEDEQH/xAAaAAACAwEBAAAAAAAAAAAAAAAGCAEFBwME/8QANBAAAQMDAQMJBwUBAAAAAAAAAQIDBAAFERIGITETFiJRVmFxlNIUMkGBkbHRIzVTcqEV/8QAFwEBAQEBAAAAAAAAAAAAAAAABAMFAv/EACERAAICAgEEAwAAAAAAAAAAAAECAAMRMUEEEhQhBRNR/9oADAMBAAIRAxEAPwDTJ8+S1PeQ2+pKUncM8K8xuksDJkKx41Nz/c3/AO1Cj05u5yFqd6cNCiltnOEukcVK6x1D5mq2WJUgLCEss7Zer2vbbWU/9HWRx5PK8eOAa7xdoVzUlUacHQOOhQJHiPhXGytzLm24mG83GQzjoBGBvzwAHdVNMfblrC3UhD6PckNAJcT8/iO40XysYJX0ZM2EAEy6u97nxbLNfZkqS41HcUhW44UEkg76XPn1tT2lvPn3fVW4SbgqbsrdEPaeXZjOpc08FdA4UO4/mlzpmQwDLqJqbuGY1W07imkXFaCQpLayCPgdNCezjLE+cmNKfESOlsnlCpKd4xgb91Gd5bS9NktrGUrJSR3EUFxIJZkLYdHTbOFd/UfA1nfIBgFbGQIHqcqQ2xNE2btkK3e0+wz/AG3lNOrppVpxnHu+J+lDl0sdrh26Q9Gu4kPNpKkNl1s6j1bt9WOzj7Fraf5UL/VxjQkq4Z/NUU6ClOSEih2XKa1wv7zqcPen1rhRzzqULbylxbqMEarc9qHeBu+5rCqYFMPTs/d5eOiuI4hs9Y0nJ8CcfSl+rT6ZStChtxnSghPcam9Xe3RbxIafnxWXEq6SFvpSobgd4Jqomz7LN0rN1htuo9x1EhGR3cd47jRmvY7ZyU+4/IsFqeedWpa3HITalLUTkkkjeajmLst2as3kGvTSC4K9rDIlCgbcBU3vkRoReLQ6kcFKeSk/c1Pt0GWoG4XuAtH8TTyEpPic5P8AlHXMXZbs1ZvINemo5i7LdmrN5Br01BaaVOQs48asHUCL1erWvZ6c0zcYSlKjOJQhDyCSdBAAANLnmnD5i7LdmrN5Br01PMXZbs1ZvINemrl8y6r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6" name="Picture 12" descr="http://xahoithongtin.com.vn/Images/diembao/2006_06/8435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590800"/>
            <a:ext cx="1143000" cy="1170878"/>
          </a:xfrm>
          <a:prstGeom prst="rect">
            <a:avLst/>
          </a:prstGeom>
          <a:noFill/>
        </p:spPr>
      </p:pic>
      <p:pic>
        <p:nvPicPr>
          <p:cNvPr id="10" name="Picture 8" descr="http://ngocbinh.dayhoahoc.com/wp-content/uploads/2012/02/numb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133600"/>
            <a:ext cx="1752600" cy="1752600"/>
          </a:xfrm>
          <a:prstGeom prst="rect">
            <a:avLst/>
          </a:prstGeom>
          <a:noFill/>
        </p:spPr>
      </p:pic>
      <p:sp>
        <p:nvSpPr>
          <p:cNvPr id="16398" name="AutoShape 14" descr="data:image/jpeg;base64,/9j/4AAQSkZJRgABAQAAAQABAAD/2wCEAAkGBg4NCg0NDgwQDAgNDQ0MDg0IDhINCAgMFRAWFRQQEhIXGyYeGBokHhISIDAsIycpLCwsFR4xNTA2NSYrLCkBCQoKDgwOGA4PFCkYFxwpKSkqKSw1KSkpKiksKSkpKSkpKSkpKSkpLCkpNSkpKSkpKSkpKSksKSkpKSkpKSwpLP/AABEIAOEA4QMBIgACEQEDEQH/xAAcAAEAAgMBAQEAAAAAAAAAAAAAAwYEBQcCAQj/xABAEAABAwECBwsKBgMBAAAAAAAAAQIDEgQRBQYHExchkRUxQVFSVHOTobHRIiQlQlNhcpKi0hQyNHGBwTWy8CP/xAAXAQEBAQEAAAAAAAAAAAAAAAAAAgED/8QAHBEBAAIDAQEBAAAAAAAAAAAAAAERAhIxISJB/9oADAMBAAIRAxEAPwDuIAAAAAAAAAAAAAAAAAAAAAAAAAAAAAAAAAAAAAAAAAAAAAAAAAAAAAAAAAAAAAAAAAAAAAAAAAAAAAAAAAAAAAY1ut8cEdcjrk3kRPzPXiRCS1WlsUT5HrdGxquVfchzXCuHHWmZ0jlubvMbwRt4EKiLFhtmNMj1uZ/5M4m63r+6mA7CCuW9z1VeNy3rtNAlpU+rOp01S326Ccpdo3RTjXaV/Pe8Z4ULBuinGu0bopxrtK/nhnhRawbopxrtG6Kca7Sv54Z4UWsG6Kca7RuinGu0r+eGeFFrBuinGu0bopxrtK/nhnhRawbopxrtG6CcpdpX88M8KG//AB6ot6PVFThRfKT+TLsuMssape6tvJl13/zvlWSZeMLaFFDp2DMLx2lvkrdIn5mO/M39uNDOOUWTCb4ntkY6mRq3ov8ASnSsD4TbarMyVupV1ObyHpvoc8saazQAS0AAAAAAAAAAFRyi4RWOyxQotyzPVVu4WNuXvVpz9Jby0ZUn+cWRODNzd7CoxrqO2HEyzGvPWcMZHn2spifOCsgrPlYGRWKzHrFYGRWKzHrFYGRWKzHrFYGRWKzHrFYGRWM4Y9YrAyc4eVeQ1nxXgelkuUtmTnCa/iZrOq+S9mdanE5qoi9ipsKa5TdYgv8ATEfwSJ2GZcbDrIAOCgAAAAAAAAAAc3yqfqbJ0c3ewqUe8W3Kp+psnRzd7CpR7x2w4mXs+3nwFsAAAAAAAAAAAAAAAAfbz4AB8dvG4xB/zEfwSdxp3bxuMQf8xH8EncTlxsOtgA4KAAAAAAAAAABzfKp+psnRzd7CpR7xbcqn6mydHN3sKlGuo7YcTL2BeLy2AF5tcXsXH290lMubSO5N5FvMmaa1QLho0l519KDRpLzr6UJ3gpTwXDRpLzr6UGjSXnX0oN4KU8Fw0aS86+lBo0l519KDeClPBcNGkvOvpQaNJedfSg3gpTwWq25PZIYJZltFSRRvkVKU8pGtVbuwqiKVE2PoF4vNY+O3jcYg/wCYj+CTuNM5dRuMQP8AMx/BJ3E5cbDrgAOCgAAAAAAAAAAc1yq/qrH0c3ewqMa6i25V185sfRzd7CoRrqO2HEylvF54vF5bHu8sWJ+McNgWVZmyOzl12YajrtXDeqFavF5kxbXTNJVi9naOrZ940lWL2do6tn3nM7xeTpBbpmkqxeztHVs+8aSrF7O0dWz7zmd4vGkFumaSrF7O0dWz7xpKsXs7R1bPvOZ3i8aQW6ZpKsXs7R1bPvGkqxeztHVs+85neLxpBboeE8oNkmss8TY50fLDJG1XsYjUc5qol/le85+ini8XlRFD3eLzxeLzWPTl1G5yfr6Zj+CTuNG5dRusny+mY/gk7icuNh18AHBQAAAAAAAAAAOZZWV86sfRzd7CnRu1FwyuL51Yujn72FLjXUdseJlPeLyOoVFsSXm2xexblwgslEjWJHcnlJeqrcaWotOI+MtnsGez6vStUVuaYr+D3E5XXjYZmjK0c4b8o0ZWjnDflLBpKwdypepcNJWDuVL1Ljn9N8V/RlaOcN+UaMrRzhvylg0lYO5UvUuGkrB3Kl6lw+jxX9GVo5w35RoytHOG/KWDSVg7lS9S4aSsHcqXqXD6PFf0ZWjnDflGjK0c4b8pYNJWDuVL1LhpKwdypepcPo8Vm25PJ4YJZlnarYo3yKiN1uRrVW7sKmjjpGFsoNgmsdoiY6XOywSxtqhcjanMVEvX+TmaLqLxv9ZKW8XkdQqLY9PXUbzJ2vpqPo5O4r7najfZOV9NR9HJ3ITlxsOxgA4KAAAAAAAAAABy/K8vnVi6Of8A2YUmN2oumWFfOrF0c/fGUeN2o7Y8TKeoVEVQqKYlqFRFUKgJahURVCoCWoVEVQqAlqFRFUKgJahURVCoCWoVEVQqAlqFRFUKgPbnajf5N19Nx9HL/RXHO1Fgyar6cj6KX+icuNh2kAHFQAAAAAAAAAAOV5ZF86sPR2j/AGjKJG7UXjLTelpsC+rm7Sl/vvjKFE/UdseJlkVCojqFRTElQqI6hUBJUKiOoVASVCojqFQElQqI6hUBJUKiOoVASVCojqFQElQqI6hUB7c7UWLJkvpyPopf6Kw9+oseS11+HmJxQzO/i9qf2hOXGw7eADioAAAAAAAAAAFAyxYJWbBjLQ1L32WStbt/Nu1O/pf4OP2ac/TFtszJoXxSIjo3tVrkdrRUU/O+N+LEmCra5lyrY3OVYZN9KeQq8aF4yyUSOFRgxWonSdDqlPUKiHPIM8gE1QqIc8gzyATVCohzyDPIBNUKiHPIM8gE1QqIc8gzyATVCohzyDPIBNUKiFZkIZLUiASWia5DoGRXBSuntNtcnkNb+HYq8K3o51307DnuCcFzYQtTLPCl7nKlTvUhbwuU/ROLeBorBYYrNH+VjUvX1nu4VX3nPKVQ2oAObQAAAAAAAAje5SQ+Kl4Grtcz0Rbio4yWdbTE6OWOti8abxfnwIpjyYMY7fQD864UxXmhcqxtV8fAnrNNS9sjNTmOT92qfpSbFqJ++1DBmxHs7vVTYVtLKfnVbSqb9+xfA8rbfeuxfA7/AC5N7O71U2GJJkss68CbBtJThX49OV2L4DdBvK7F8Dtz8ksC8CETskEPuG0lOK7ot5XYvgN0m8vsXwOzLkehPmh6H/kG0lONbpN5fYvgN0W8rsXwOy6HYf8AkPqZHoRtJTjW6LeV2L4DdBOV2L4HaW5IIPcSMySQJwINpKcTS3Jx9i+B6S1Ku9fsXwO5R5K7OnAmwyosmtmb6qbBtJTgzVkdvNcv7NU2NgxdtE7kvYrGcbt/Yd2hxFs7fUTYZ0OLULN5qDaSlIxTwR+DYjY2XOX8zlTynL+5d7HK+5LzNjwYxu8hO2zonAS18jVSVAjT6AAAAAAAAAAAAAAAAAAAAAAAAAAAAAAAAAAAAAAAAAAAAAAAAAAAAAAAAAAAAAAAAAAAAAA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400" name="Picture 16" descr="http://www.ecoblader.com/wp-content/uploads/2012/09/ecoblader+-+d%E1%BA%A5u+b%E1%BA%B1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114800"/>
            <a:ext cx="2590800" cy="2590800"/>
          </a:xfrm>
          <a:prstGeom prst="rect">
            <a:avLst/>
          </a:prstGeom>
          <a:noFill/>
        </p:spPr>
      </p:pic>
      <p:pic>
        <p:nvPicPr>
          <p:cNvPr id="16402" name="Picture 18" descr="http://t3.gstatic.com/images?q=tbn:ANd9GcSnL-msk9rNOyX7K9oAKUioqeGZSne_xADUCQ_2ixo2qZp1mUU_X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038600"/>
            <a:ext cx="2743200" cy="2731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1066800"/>
          </a:xfrm>
        </p:spPr>
        <p:txBody>
          <a:bodyPr/>
          <a:lstStyle/>
          <a:p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3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kẹo</a:t>
            </a:r>
            <a:r>
              <a:rPr lang="en-US" dirty="0" smtClean="0"/>
              <a:t> </a:t>
            </a:r>
            <a:r>
              <a:rPr lang="en-US" dirty="0" err="1" smtClean="0"/>
              <a:t>nhưng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muốn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2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mấy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kẹo</a:t>
            </a:r>
            <a:r>
              <a:rPr lang="en-US" dirty="0" smtClean="0"/>
              <a:t>??</a:t>
            </a:r>
            <a:endParaRPr lang="en-US" dirty="0"/>
          </a:p>
        </p:txBody>
      </p:sp>
      <p:pic>
        <p:nvPicPr>
          <p:cNvPr id="17410" name="Picture 2" descr="http://t2.gstatic.com/images?q=tbn:ANd9GcRH4aflo5DwVP8tGZcOL0AK2x_LTXurDDGhdSRdaVQQjtrcOVrIY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419600"/>
            <a:ext cx="2495550" cy="18288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286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Nhưng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nên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lấy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kẹo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bây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giờ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kẹo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6" name="Content Placeholder 13"/>
          <p:cNvSpPr txBox="1">
            <a:spLocks/>
          </p:cNvSpPr>
          <p:nvPr/>
        </p:nvSpPr>
        <p:spPr>
          <a:xfrm>
            <a:off x="533400" y="3810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 – 2 = 1</a:t>
            </a:r>
          </a:p>
        </p:txBody>
      </p:sp>
      <p:pic>
        <p:nvPicPr>
          <p:cNvPr id="8" name="Picture 2" descr="http://t2.gstatic.com/images?q=tbn:ANd9GcRH4aflo5DwVP8tGZcOL0AK2x_LTXurDDGhdSRdaVQQjtrcOVrIY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4419600"/>
            <a:ext cx="2495550" cy="1828800"/>
          </a:xfrm>
          <a:prstGeom prst="rect">
            <a:avLst/>
          </a:prstGeom>
          <a:noFill/>
        </p:spPr>
      </p:pic>
      <p:pic>
        <p:nvPicPr>
          <p:cNvPr id="9" name="Picture 2" descr="http://t2.gstatic.com/images?q=tbn:ANd9GcRH4aflo5DwVP8tGZcOL0AK2x_LTXurDDGhdSRdaVQQjtrcOVrIY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343400"/>
            <a:ext cx="2495550" cy="1828800"/>
          </a:xfrm>
          <a:prstGeom prst="rect">
            <a:avLst/>
          </a:prstGeom>
          <a:noFill/>
        </p:spPr>
      </p:pic>
      <p:sp>
        <p:nvSpPr>
          <p:cNvPr id="12" name="Content Placeholder 14"/>
          <p:cNvSpPr txBox="1">
            <a:spLocks/>
          </p:cNvSpPr>
          <p:nvPr/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+ 2 =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allAtOnce"/>
      <p:bldP spid="6" grpId="0"/>
      <p:bldP spid="6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+ 2 = 3</a:t>
            </a:r>
            <a:endParaRPr lang="en-US" dirty="0"/>
          </a:p>
        </p:txBody>
      </p:sp>
      <p:sp>
        <p:nvSpPr>
          <p:cNvPr id="18434" name="AutoShape 2" descr="data:image/jpeg;base64,/9j/4AAQSkZJRgABAQAAAQABAAD/2wCEAAkGBhIQDxASEA8OEBATEBEQEBAQDxAQEA8UFBAVFhQQFhIXHCYeFxkjGRQUHzEgIyc1LSwsFR4xNzAqNiYrLCoBCQoKDgwOGg8PGiwkHCUpLCopLCksKSksKSwtKSwpLCksLCwsKS0sKSwpKSotKSkpKSksLCwpLCksLCksLCwsKf/AABEIAMIBAwMBIgACEQEDEQH/xAAcAAEAAgMBAQEAAAAAAAAAAAAABQcBBAYDCAL/xABIEAABAwIEAQcGCQoFBQAAAAABAAIDBBEFBhIhMQcTQVFhcZEiMkJigaEUUnKDkrGzwcIjJDM0U4KistHwRGNzdNIVQ1ST4f/EABkBAQADAQEAAAAAAAAAAAAAAAABAgMEBf/EACoRAQEAAgIBAgQFBQAAAAAAAAABAhEDMSEEEjJBUaFhgbHh8BMUInGR/9oADAMBAAIRAxEAPwC8UREBERAREQEREBERAREQEREBLouazPmNsElPFqsZpo4tuPlO3PhdRlZjN1Mm/DpQUXKZQzC6X8nNYSBrHEA3trja8DwcF1aS7m4i+BERSCIiAiIgIiICIiAiIgIiICIiAiIgIiICIiAiIgIiICIiAiIg8K2pEbHOJtYKkcy176yvg0Hy2y84zfg2IGRx8GLu+UHHwxhjB6Lu7lw+RcINTUc8+4abuPZA11iO+V40fJEi871fN59s+Xf8+7s4MPHuv5fz7I/DMxupsXn1Ehrp3Mt1aTpb7gB4K+MOrBLG1wN7hULygZfdE/nvSY5sUxHpbXgqP32NsfWjd1rueSvNXOxiJ58pux/quj0+fuwjDlx1VloiLpZCIiAiIgIiICIiAiIgIiICIiAiIgIiICIiAiIgIiICIiAtLFq8QxOcTawW4Sq35RcxAAsB8lou7+iz5eSceNyXww9+WnFZhrXVdRzeogOu+V3Hm4m7uPh7yrPy5g/weBrS3TI/S+Rv7MBto4L+o2wPrFx6VxXJ3gJkkM8relkzwe+9PD4jnT8lnWrQhjvx9q8LO3K6d+Vk6QGa8FbLA57wS0MdHOALkwOIJcB0ujcGyD5JHSqdwyokwyvLHm2l+h5B8lw9F4PSCCCD1FfRIAVOcpmV9F3MG8IFvXpnOsw9pieebPquiXZ6bL2+HNl/kt/BMSE8LXA32CkFUPJNmrbmHu3Gwv0joKt0G69SXbns0yiIpQIiICIiAiIgIiICIiAiIgIiICIiAiIgIiICIiAiwSvKSrY0buA9qDRzDigghc4ne2ypKteayq0EOexpEkobxeS4BkI7XOLWjvXQ8oucmmUxtdfSOA6zwC2uTjLxbeaQeU12o36Z3N4d0cbrfKkPS1eX6vk3lr5T9f2/V28OPtx931dlg2GcxE2PYvuXyubwfK7ziPVFg0dTWhS7RYLzgjXqVxYz5q5XY0KKzJhfPQkhmt8YcQz9qxzdMsH7zL26nBp6FMNCzZazwz2+cJo3YdXAscXR+S+N9rc7C/djrddrbdBBCv3K2MtqYGOBubBV9ymZWu1xjbu3XUQW6WE6qiD91x50DqdJ1KN5LcymF3NSXDb2aTw36F6nDnuKZz5rtReEVYxwBDgfavYFdDNlERAREQEREBERAREQEREBERAREQFguA6VzWa8efTizXNZfg57ZHNv0AiMF3gFxEedalkumrgfI0mzXUjy9p7CB5YPYQD2LHl5sePtphx3Ppa0laxvF4HtWo/H4uDSXnqaC4+5VxVcocEbtLaSQyfFkjeX+D91+m5oxScfm9BKxp4Oe3mm+JsPeuK+ut+HC/n4bf2+visWA7F5D5sD+95DB/EbrVnxSQefNBEO8vP3LiP+h4vP+lqaeAHoDzI4fQDgvWLk0171FfVS9YjaIh4kn6lhl6zlvzk/15XnDhO937JutzNTR/paxzuxpawfeVyeZM80zoyynD3PPpanuJ9pNgulo+Tmhj3+D84fjTSPefBuke5TtHhEUX6KGGP/AE4mMP0gLrG8uWXxZW/aLyYY9T/vlWmS8q6gZ3wvqKt5/JB7HClpr/8AellOz7cdLSSbe0Wjh+HtijZEy5awW1Hznkm75Hes5xLj3rZbCTxv3nde7WWS259s8stM2sEaEQygG19+PAn++CtGT9rK8vhTNTW3s519IIIvpFyvZXVaGMYbz8elrtEjXCSKS2rm3t4EjpBBII6Q4hc5iOE1ccD44qbCGOk2MwMjGj1ubcwgHq8pdksK+Oft7TKqqiynikTbsqhKb38iRsje4Bev/WsUp/0kWoDra5vvVly0rH+cxjj1loJ8eK8nUVvNdK3ukc4fRfqHuVrzZTzjkvLhe44On5T5WbTU8g6yLOH3KYpOVCmd5ztB9YFv1qYqMJa7zhC//Ugbf6TC36lE1WTKd/GmA7YZvwyAfWrT1ec+lT/T47+CbpM108nmytPcQVIR10buD2+Kr+o5N4OLXzRH1onWH77Lj3rSq8qVFPG+WKs1sYLnTJrPYNJ6exdWPqd941S8U+VWoHA9IWVS0efJKSN3wicy1B8ynhDTzQ/z5dwHeo25HTY7LtsjZrlrGgyM0nqBv77LoxymXTGyx2aIisgREQEREBERAREQR+M4QyojLXAHZU9myOuo5b/CJ3xDYNe4yNA6rOuLK8VFY9gbKmMtcBeypnhM5qrY5XG7iv8AK+ZQ4GZmzLD4XC3z4bf4qLpMfxmejxG1wu5jiDgHAh7XAOa8G4cDwIKp3FMMnwqqEkZc0NddpHR2dy7rK+Zo+b5xlhSk/l4h/gHk/pWD/wAdx4j0Cfi8PI5vS6rrnJubjsG0/cvQQBegGwsbg7gjge1NKx9knyUuVrAjCyLLIYshitIraxdLL96VqV8rmvgAJAdI5rrdIEEjreLQfYp19UbbLnAf0Xj29a1quvZFYOJL3X0RsGqWQ+qwbnv4DpIWaGqMjLlhY4Oe1zC4O0lriCLjY8P74qL1+C0mnnP+s03z/wDIFLKJm/WaX5/7MKXWmPUUy7YsiysKdKsWWURV6GCF+TYLLio3FMRbCwveT1Bo3c9x4MaOkn3bk2AWWeXt6Xxm36xbGmU0Ze7c7hrQQC8gE2BOwAAJLjsACTsFRecs8S1kjmtldzd9y0uDX9jQdxGOgHd27ncQ1rO2cn1UjmMcNHmuc03aQDfmmHpjBAJPpkA8A0DWyllV9XI3yTpv/ZXZ6fjy+ff6LZaxjYydlJ9VI0lp09yvnAsEZTRhrQAbbryy7l9lLGAAL23KmV6cmppz27ERFKBERAREQEREBERAREQQuY8vMqo3AtF7Kmamnnwmq1MvouRuLtIPFjh0ghfQCgM0ZZZVROBaNVlTPCZTS2OXtqAytmWMRtLT+ZuIbYm7qCRx2jcf2Dj5rvRPknay7QKiW89hVSdtUZu1zXi7JGHZ0bhwIIVl5ZzCwMjGsupXkMhe52p9K88KWVx4tPoPPHzTva/ncnFZW18+Y61ZsiysFBalfh4mDLvkYWO1AxkNduxzSLkGws48N+1baKRq0eGxw35tgDnec8kvkf1apHEud7StTDuEv+4n+1cpVRWHcJf9xP8AauUZ9LYdsTfrNL8/9mFLqJm/Wab5/wDkCllOPwxGXYsLKwVaqiwTZZWrXVjYmOe9waxouSfqt0knYAcSVlldTaZNvPEMQbEwvebAWGwJc4k2axrRu5xNgAOJKpDPednVMjo2Os3dji1wLWtPGFjhsb+k8ed5o8kXfs8oGeXTPdFGS22ppsf0QIs5lxsZCLhzh5oJYPSJ5jL2X31UjQAdN/FbcHBbfde2tsxj2yxlt9XK0Bp038VfuWMtMpYwABqtuV45TyqyljGw1WXSL1ccZjHNbsREVkCIiAiIgIiICIiAiIgIiICIiDms3ZUZVRu8karKtctYbUU9aafRzkcl2SxuF2SRniCPv6Fd643OOGv1xPpToqtVonDoJG9+sWvssuXGXFfC6qVy+5wFRC95k+D1HMsc43eYzFHIwOPSQJNN+nSpZc1l3DX0jo4ZZTLPM2oqqh54udqgYPYAQPYulC83k8VesogWVVVhReHDaTY/rE/2rlKrQmwGne4udBE5zjdxLRcnrKWbmky6eE4/OaX5/wCzCllpUuCwRO1xwxseAQHNaAQDxF/Yt1TJqaLdiwVlYKioFUfKrmuRknMscWkEhlj5gDQHTfLLi5jT6IY4jdwItxfPvKqCMTl+S230n/fdTx4y2bXxQWCYI+pkDWg2vY2+pX1k7KLKWNpLRqt1Ln+SnDIzCH2GqwPuVlAL1cMZjGWV2yiIrqiIiAiIgIiICIiAiIgIiICIiAiIgKErTqrYB8UPf/Bb8Sm1BxeVXPPxYbfSeP8Aisua6wqY8mHVisx6IqKFntlmkcfdEFNKBwY6qzEZP8+GAfNU7HH3ylTy8vky92Va2aZCIsKNqsoiJsZRYS6mUZWCiFTRgKjuWam017XfHjH8Nv8AkVeKqPlxpvKppOws8dR/CE4r/lF8UnyOVV4dPVt4bK0FTHI1VWcW+sf6/ernXrY9Rjl2IiKyBERAREQEREBERAREQEREBERAREQYKhMI8qoqXdrGeAJ/EFNSmzT3KEwN1op5DwMsjr9jWgfhKw57rH8/3TGrlQ6o55P2tbVv9jZjGPdEF0AKgsmQ2oKUni6ESnvlJkP86mnyLyN+3drbLzfD0X5L1ry1IaCXEAAXJJAaB1knguVx/lEp6YbOD3W24gHtaANTx2gafWCr/Ut8YxMwdeZVoPzLTN4zxkdbbub9JoIVJZg5Sqipu1h0s9YC3si3aP3tR6iFzPNy1DtR1yuPpPJcfEro4+HO91Nkj6ZpscgkcGtlZqd5rTdpf8kOtq9i3V8w01ZUUhIaXMafOY5odE+3DUxwLT4XC7nLnK05lmzEtHCzy+WH2O3lj/jHYFfLisV9svS5bpdQeFZwp52tOsR6jZpc5ronn4rZmnST6pId2BTdljdxWzR0quuWymvRxP8AiyfXYfiKsUBcdyrU+vDJvVs/6IJ+4JhdWLY9q65J6nTUkdoP9+Cv1p2C+buTyo0Vre23uP8A9X0dTuu1p7AvY4/hZ59vRERXUEREBERAREQEREBERAREQEREBERB4Vr7RuPYVz08vNYPO/p+D1Dx3uDyPrCmMdl008h9U/UuYzTmGlgw10UkmpwiiY5kdnOLrNIjJ4Au0nbja5tYErHl1Zq/itj26GNzKamia9zWNjjjjLnENaNLA21z3LkMxcpcFPdrTqf1EG//AKtnfTLR1EqrsdzzVVTyS9zBvbS4l4v0B+2nuYGg9IKi6DBZZjZrDv02Xnf23vy3XRLMYmsd5QampOzixt9twXDtbsGs72jV6xUHTYfLO64DnFxuXG5JPWTxK7/LnJU99nSjxVl4NkuCnA8kE9y7sOCYxnlyfRVWXuS+SUgyA27f6KzMFyDBABdoJ7l1EcQaLAAL9rokk6ZW29uXxnIcE7T5IB7lWWYuSuSK7or26uIV6r8vjB2IBSyXsls6fLmmponkgvjPBxG7Hj4rmnZw7HCy6zLnKpJDZsl2t9UGSH2wk3Z824AfEKtrGMnQVAN2AHuVZ5k5JnNu6Hbu4eC58+CVpOT6u9wjPlPOzUXNYNryB2uEE9b7Ax90jW+1embo+doahuxDoja24NyNwenZUHPh1TRyahzkbm8JIy5pHtG9lM4RygyRtLJQ7Q7Zxg0N1A8bwH8mT2t0nrJXBycGUu42x9qIynPpq4j1m33/AHL6awyTVEw9gXyzhk1qmNw2HOD2AlfTeWZtVNGewL0uG+GHJ2lURFszEREBERAREQEREBERAREQEREBERBB5wm00r76rWN9Iu63TYdaoyspZ6+UCOIxQMu2GEXPNtJ3JPpSOsC5x3J7AAPoeto2ytLXC4K1aHAIYfNYL9yrcZe0y6VhlzkpJs6UeKsbCcqQwAWYL9dlNAWWVMmkPy1gHAWX6RFIIiICIiAsOaDxCyiCHxTLEM4Opgv12Vb5l5JOLotj2K4FghRZL2mXT5crss1FNINTCQHA3APQepfQORZSaVl+oKSrsCim85g8FsUNA2FulgsFXHCY9JuVvbZREV1R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6" name="Picture 4" descr="http://www.vnyeu.org/wp-content/uploads/2012/04/number_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3352800" cy="2514600"/>
          </a:xfrm>
          <a:prstGeom prst="rect">
            <a:avLst/>
          </a:prstGeom>
          <a:noFill/>
        </p:spPr>
      </p:pic>
      <p:pic>
        <p:nvPicPr>
          <p:cNvPr id="6" name="Picture 12" descr="http://xahoithongtin.com.vn/Images/diembao/2006_06/8435-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438400"/>
            <a:ext cx="1115786" cy="1143000"/>
          </a:xfrm>
          <a:prstGeom prst="rect">
            <a:avLst/>
          </a:prstGeom>
          <a:noFill/>
        </p:spPr>
      </p:pic>
      <p:pic>
        <p:nvPicPr>
          <p:cNvPr id="8" name="Picture 16" descr="http://www.ecoblader.com/wp-content/uploads/2012/09/ecoblader+-+d%E1%BA%A5u+b%E1%BA%B1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419600"/>
            <a:ext cx="2590800" cy="2590800"/>
          </a:xfrm>
          <a:prstGeom prst="rect">
            <a:avLst/>
          </a:prstGeom>
          <a:noFill/>
        </p:spPr>
      </p:pic>
      <p:pic>
        <p:nvPicPr>
          <p:cNvPr id="9" name="Picture 18" descr="http://t3.gstatic.com/images?q=tbn:ANd9GcSnL-msk9rNOyX7K9oAKUioqeGZSne_xADUCQ_2ixo2qZp1mUU_X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1905001"/>
            <a:ext cx="2590800" cy="2579286"/>
          </a:xfrm>
          <a:prstGeom prst="rect">
            <a:avLst/>
          </a:prstGeom>
          <a:noFill/>
        </p:spPr>
      </p:pic>
      <p:pic>
        <p:nvPicPr>
          <p:cNvPr id="18438" name="Picture 6" descr="http://t2.gstatic.com/images?q=tbn:ANd9GcR6Og-mK766Gmr9Cz-TDNyx5_7CLChgqvuVX4sX4vuZ_S2_ikf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4086224"/>
            <a:ext cx="1647825" cy="2771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229600" cy="1600200"/>
          </a:xfrm>
        </p:spPr>
        <p:txBody>
          <a:bodyPr/>
          <a:lstStyle/>
          <a:p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4 con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bông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tặng</a:t>
            </a:r>
            <a:r>
              <a:rPr lang="en-US" dirty="0" smtClean="0"/>
              <a:t> 1 con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Hùng,một</a:t>
            </a:r>
            <a:r>
              <a:rPr lang="en-US" dirty="0" smtClean="0"/>
              <a:t> con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Mai,một</a:t>
            </a:r>
            <a:r>
              <a:rPr lang="en-US" dirty="0" smtClean="0"/>
              <a:t> con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Tiến.Hỏi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còn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bao</a:t>
            </a:r>
            <a:r>
              <a:rPr lang="en-US" dirty="0" smtClean="0"/>
              <a:t> </a:t>
            </a:r>
            <a:r>
              <a:rPr lang="en-US" dirty="0" err="1" smtClean="0"/>
              <a:t>nhiêu</a:t>
            </a:r>
            <a:r>
              <a:rPr lang="en-US" dirty="0" smtClean="0"/>
              <a:t> con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bông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9458" name="AutoShape 2" descr="data:image/jpeg;base64,/9j/4AAQSkZJRgABAQAAAQABAAD/2wCEAAkGBhQSEBUUEhQVFBUUFRQWFRYVGBUXFBQYFRQVFBQUFRUXHCYfFxkjHBQUHy8gIycpLC0sFR4xNTAqNSYrLCkBCQoKDgwOGg8PGikgHx8sKSwpKS8pLCwsLCwsKSksLCksKSwsLCkpLCwsLCwpKSkpLCksLCwpLCkpKSwsLCkpKf/AABEIAOEA4QMBIgACEQEDEQH/xAAcAAABBQEBAQAAAAAAAAAAAAAAAwQFBgcCAQj/xAA8EAABAwICBwYEBAUEAwAAAAABAAIRAwQhMQUGEkFRYXETIjKBkaEUUrHRByNCwYKSouHwFTNicoPC8f/EABoBAAIDAQEAAAAAAAAAAAAAAAAEAQIDBQb/xAApEQACAgEEAQUAAgIDAAAAAAAAAQIRAwQSITETBSJBUWGBoSORFBUy/9oADAMBAAIRAxEAPwDcUIQgAQhCABCEIAEIQgAQhCABCF5KAPV4V4XKB0zrbTo4NG27kYbPDaUNpdmmPFPI9sFZK32kWUmy8+W8qv1tbHHwNaBzxKq+l9Mvqul2fDhyCjviSsnNvo9FpvSI7bydlqqazVp8foAndrra4YOAd7FU0XK8NclC3Icl6Zikqo0+w07TqmAYdwOfkpILIqV0Rl9cle9VNOGqCx+LmiQeIy+yupfDOJrfTngW+DtFjQvAV6rnIBCEIAEIQgAQhCABCEIAEIQgAQhCABCEIAELxeFyAOl4Sol2s1v2nZtqBzyYgSRPDay90/BnNL5NRGPXJfY12dmqvNsoQk5Z5sKKnrZf1g8U2hxa4AiAd2YJCrN9aVtidg55DE9Vp7qQOYXgojgELLI6mn16wxSUUZRUYc4jnEHoJSRaDhPQ5+q1CtoVjs9/RVbTmrWzJaI5iMVrHJ9nX0/qcJtRfBU4IMFPdFuZtk1MdkFzWAtG2Rjsy6B6pCtQ3AyRySRonOD6JqJ1ppZYON1Za9L6NdVG0xrRsgbMHF4IlwMYAg5QTKj9W780bpofLZ7pBwOOGPnCNE6V7OmWPc5my5rmnZ2+7MuZG6YIndKidJaUNSt2sRiNkcm5SfJaWnycfFiytTwSVx+GbGCulDauaaFxQa92yHmZaDiMSBhnlHqpeUWmeVnBwk4v4OkLwL1SVBCEIAEIQgAQhCABCEIAEIQgAQhCAOXOwWa6566F5NKie4JBIMGoRnj8n1lS/wCIWsvY0+xa6HOEvIzDeA4E/RUjV3RLrisJG8dGj+w9ykc+W3sX8junxJR8kv4JXUnQdStVFV5LabDIaMC44QOi08BM7K1bTYGtwAGCeBySpXwUyzc3Z6vVzK9lWMj2EQiUAqyRASkbmkHNIKVKTcpomPZQ9PaFcwlzASCcYSVDRLzTG0cTu3Ablf30Qcwox9qJIW0cl8HYj6jPYo/Rnl9aupOGcTI5zn7SkvhGuIDSS7bbs5xn7jNXq60U14hwBHNN26IYxwcAJAgcui2UqQz/ANqtlNcmd6Xo1bK5IcSWuMtIwkHLZO5WnQX4gVKcCp+bT3E+Mfxb/P1T3XfRQr2e1Hep4843/sVmmjbkgezvpP8AnJLTut8eBCDjmdTXZvWiNYqNwPy3Da3tODh5fZSkrCKFcghzCQRiIMEHiCtK1N1u7cdlVIFUDA5doOMcRwW2DVb3tl2K59I8a3R5RbkIQnRIEIQgAQhCABCEIAEIXkoACVBa06yttKe41HeBv/s7kn+mtLMt6Lqj8mjAb3E5NHMlYvpbSLrqq91R2Jz5N3BvsldRm2cLsb02n8jt9DW6vHV6rnvO1iXEn9Ttw8vstK1J0b2dHaPidn64+8+izS2pFldjf0ktEczx5rZLFmyxo4AJDtcDmfj2j9pSgKbbS7p1FZREWhYlJl6DUSBfirbSKHTXrsFNWVE4YVNENHcochcPciiDxz02rDGUVKqS7VWUSxy4JvValiVyBK0Kje4oTTIORBB9/usZr2/Y3NRhyk+krcalPBZZr3ZbNw1/zAg9c/2VIO7QzjdNEJSuS3dLeKkre6OD2GCMQQcQcwUxtDOEYbkuLQtMsy4JOdJ/TOrttGx6qaf+KoBxjbb3ag5xmORU4FjWq+nja3DXmdh3dqDkf1dQcfVbHSqBwBGIIBB5FdXT5fJH9OHqcPjn+HaEITAuCEIQAIQhAAuSulEa0aR7C0q1BmGwOriGj6qsnSslK3RQdetO9vcdm0/l0iRyc7Jx5xl6qthoH1PQf4E27QknEkpK4uiRGR4ch/eVxJ7skrZ6LGo44JD3R1QursGfeBnodpazb15CyzVahtVSflgDzWj20wmlCkc7UTbkSO2vW1Ug1y7WiiJti+0kyVztLklTQCrHp3SqKMFROaL1DQEhtJKo9ACHBVSJGdZyQ2l7dGCk6Z3q6VkMVldMC8aEqxqGQeVXwFn+v7Q6nO8SfTFXu9OCpen3DaZOXaMnptCUY4+40Tozt5c12y4FpBxBkEb4IOWYUlb3hjH+/JXj8SdRHPc67txtGJq0wMXbIjbYN5gYjeMlmlCvGeRUZsSHtPnslHzMz5LU/wANdOdrbmk4y6iQBx2D4fQgjyCyhrsMfVT2pulOwvKZnuvOw/o+APQwVjhk4TRfUw8kH+G1BerluS6XVOKCEIQAIQhAAqp+JNSLB3N9Mf1T+ytao34tuIsWxl2zJ5d18LPIriy+P/0jKKl1GWZ38lw0ym7TCnNT9E/E3dOnEtEvf/1ZiZ6mB5pNY/hHXc3VssGqlHZA5mSrzRhUvQDoA6BW21qgq8kIytuyRZQnJDqULu3IKWdR5qiZk4jJyqWtenaouaNnbvZSfVG06q/Joxhonedk81c3U1lv4naNLbltYtljqYbO4OaXYHyIK3x1Zm0SuqesVV9erb13tqOpuMPbk4NdsmDvGUHgVeLac1mf4caGcajqxaQ0jZZIzxBLhyyxWjVrkUmy8hoG84f/AEquSky8U2S1OovXQqVd68MbhTaXczgPum9PX+PEwRyOPuEt5I2MLT5K6LJpWpDS7gCfQLLammie2ufjSKtNzDRow4NqNMEt2TuxLct071pdpfMuqRLDIyIOYPArFb7QdZtybfZJqbWy0cZJ2T0xzTmFxpi04tM3TRl0KtFlQZPY145bQB/dOXuhcaF0Z2VCnT+RjGzx2WgH3CVr0IWLasER126QqhrFl5q33QgKq3lLtK7GD9VRg9XBawRdJmn0x3R0H0WY67fhgGh1ezBJlzqlHOZkl1Lnie76RC1FqNlMVfZjGTi7R8ytrEYdfrinFG6P+e3vC1DWv8Km16jq1s/s6jztOY4flOJzIgS0nzCqND8LL41WsexrWEw6oHtc1o3kDPphmlZYR6OoVGyaEu+1tqVTe+mxx6loJT5IWVsKdNjG+FjQ0dGiB9Euml0c99ghCFIAhCEAChtatBC7tKlGYLgC08HNO02eUiDyJUyvCFDVkp1yfO51WuxW7H4eoag3AYcjteHZ5yte1E1Q+Cokvg1qkF5GIaB4WA8Bv4kq07C9hVUEuTWeaUlRltW27GvUp5bL3R0JlvsQpSxuMU8100dFRtYDxDYd1HhPpI8lD2jiFRpdDuJKULZbrTFSFNqg7CsYUlSuUnNO+BeSH3ZDgkLjRzHiCMOGEHqCu6dcJTtQqW0Y0NaNi2n4Qsm1o1gdWuXjahjHOaxu7umCTzMfRa5UrrJ9cNVqlOu+pTaX03kv7oktJMkEdVKg5djWCSi+SGdcJCpWXDKD3GAxxPANJPsFOaJ1JuKxG03sm7y7PybmrRxJDbzE3+F4cX1j+jZYOW1JI9p9VoTbJpdtQJ44KP0HotltTFJgwzJObnHNzualWPUSTXRz8kt3IskaoXRqJGtVgKpRIhNLO2QVB6t0O0vmHcwuefIYe5CktP3MtKf6k6L2KZqu8VTLk0ZeuaexdGzajjf6WYBerwL1biQIQhAAhCEACEIQAIQhAAhCEACF4UhdXTabS5xgD1PIDeUAlZD65aSZRtXbbdrbIa0czOPlBPkqdoq/bUaDvGBHNda239S4jaBa1pJY32knefoqvTlplpIPEfuqThfR3tJot2L9NDt6yetqqj2esRbg9vmPspu21hpn9UdZSu1oVnpMkX0WNtZK9soJul2fMPVO6N8DkVDQvLFJfA/c9cg8UiK4KNtSlRntYrAlLtcmHa4r0XCm0TsY9NRetrKPdcjimdxppjcyJ4DNG2y8cM5OoomzdJpc3fNVytrGT4QfPBRV7puo7DAdFbxj2P03NLtULa0acDGwD3nGB91ddQHk2FKSTBeBOOAe6B6LLfhu0eMNo8/34BaNqhpdlKmy3cYidl2QcSSYM5GT5piEaRGs03ixKK5dlvC9XIK6VjjAhCEACEIQAIQhAAhCEAC8lepKtVDWlxyAlAHF5dtpsL3mAP8AIHNUXSuk3V3ycAJ2W7mjj1S+ktMPqvmSGjwtG7dJ5pr8RPiAd7O9QrJHY0ulcPdJDcVCBGY4HEKI0jaAHaaIG8Zx05KfNAHwH+F2fkcimdxTjd5Kzo6+GSTtf6K6vSpC4sJxbjy3+SYVRGfHJYs6sJRkjwURvAk8V02s5uQjoSumAkwMSVM2OhwMXubPDEwhJSM80seNe5DayvKocJe7Z3zjHspq2vnOdHpguRas+f0aV7Tpsa4d5w6j+6mWNUcbMoTtpEj2ZO9M71zm7zO5S9OIUVe3ALyNkGN8n9lhj2uVHNwQcsnK6IC/c9wkuMDxNn9t6Yspk7o6qzFjPlcOhw90n8LT4uHUAptRSO5jyqC4X9Fedbv3R/nmino1xzlWQWtL5nfy/wB14aLPnPm0/sjgJal/pG0LUMEQJTllMuwAk9F0WtD+8cI3b/slXXJiG90csz1KtZlK5LrssugtMFsU6xHBpJE8mu+6sYKzyhTlpHFWTVzTJf8AlVD3h4T8wG7qPosjh6vS+P3IsCEIQc8EIQgAQhCABCF4SgAUHpy/GLImM8TnuGCcaV07To90nvkSBBMczCrTLkVS7ZknfuJ5wqt/A/pdO5PfJcDeWHMFp5Yj0zXD7YjEYjiP3G5cvEFDXluIMLRHcjCuYs4IR8TudiDxxgjJKdoHYEAHcRhjwKiNIXEHZBhxny5qGbRSlwx9Tu3HIx0gfRN7mzD8Tnx3+a7s6QgS/wBinwpM+Y+TfuVVJBvUHwMLezDcvVOmpx+X/wAj6Beiqzcz1cSrorLLKXwIgrunTDnBpyJ+mKU+J4NaPKfqg3R5egVMyk4NR7MpObXCHFzpBlDYa6Rtu2G4E44Z8M15d24jaAxnGN8r114wxPuMuaTuLvEbDj1ErzOjxZlnV2vv9E8cJqSpDUlcwnPxz+M9QCvHXh+Vh/hC9U2O3NfH9jZy4Kd1H0wYLd4BMYYieuGHquG1mTg3IwSAOmQ3LJZH9CL9QhuqiF7aarhwAUnSoEmMzGPLkVH3w2HioABEtPDkSOSXoVPf3+60s6tuUbXBOW+ywD9Z/p8uKSuLl4cHBxEYiMuWCKLcAIPROXWmHfIbyzPos0+RGajfu5ss+i78VqYeM944EZj/ADinoVR0HpSnQqFriWteQJcRAdgB0mY9FbGvVjg5sfjm18HaF4CvUGIIQhAAuXLpIXlXZYTyw67lDdKyUZ3pGyrVqr3jCXugu4AkDLkE2q2j6Rnf8wV8pRCK1m14ggFcxZrZ3cevlBKLXBR2adxiqA4cd/qE5puY4xiJ8JmR0KR1i0DsOluLT7KLtLktwMwn4ZE0daGPHlhvxcD6+q9mCXbvc7go2zpOqPL3Zu64JtpO8NWo0bhgAeWbj9FIsuiGBoJ9c4Q8iTNfFJJN0ORTThgTW30s4mN/MBPmXp4N/lC0UkzKcZr4PIRCWF67g3+ULv4t/H0gK1mLc/oR7BxyafQpUWD/AJT7Lh1Rx3n1KTJO9TZHvf0OPgXch1I+69Ni7/if4hKayvZQRsyfY4dZP+U+33SLqDo8J9Cue1IyXhunfMfUqrbLbcn4OKzXSdkU8gJIMkACSSOGIjmmd7cOBaA5mHi72xIzwAzjd1xTS7rzgSeiS0XoB1y47AIaMC79I6cSl5Lby2Jw0EMf+TI6Q7cG1Q6HAjHPDzCZ6IuNklro2mGB9Q70Vto6h0w0fmPniCPoQVD6S1Bq06gq0HiphDmOhrjvkEYE9YQs8WqsutZhvanwPKd6QMIBObt/qm9W9aMsSoi6uDOyZaRgQcDKc6EtzUqB25szzO5Q5/Q48MIQ8jG+lDUdgRAI9eRUrqNTue1aQX9h3gSfBLcNkTiDPDgpG4tQRkpjVV4ax1P5XbQ6Oz9wfVXxzt0cfU61ThtUUTbV0hC2OMCEIQAJhpsnsHEboPkCCU/SdamHAgiQQQR1USVqiVwVyhe93NLi/EKIvdGVqBMNdUZ+lzRtGOBaMju8k2oW9zUdDKL283gsaPM4nyC53gf0MKdkhpO9aRj5eapmlLO6F22m2k7vMa7ZjukOwJc7JsRBnJaHo/QLaP5lU9pU/T8rT/xHHmceifsMmT/nRQ/8S/RvFq5Y37Oiu6H1HpsO3V77iOjRyA3qd/0OjEdmyP8AqE62l0HrByk/kwyajLkdykyCv9U2PxYTTPLFvm0qtXtnUoGHjDc4ZH7dFokpre2zXtIcAQVpDJKLGNPrsmN1LlGfU79pKeUagcYB9worT2jvh6oiYdkeXDqkrd8yefqnY5LPSeOOSCnB9loFAfqcwef2Xj6LI8Y8gVX/AIxzQcV6NIEDitlNC/8Axcn2S76bPn/pKT7Np/X6tIUQ/Sx3DFJOvKmcCPotNyLrTZF8k06hwez1j6pjdP2f1NJ3AGSoeteOOZ3/AGTvQFia1UDc7Do0ZlUnkUVZo8LxRc5S4RP6A1b7bv1JDeHzRu6K629q1gAYAAMgMlxb0hTaA3wjDpCchcnJNzZ5bU6iWaVvr4R6AgrwlJueoSFkrIfT+rrK4kDZeMnD6HiFG2rOzhpGzG791aZUDrNRJZt0xL2xAGbgTBbHmIWkexpZp7NjfAqC2NxSmr5mvUjc0T5n+xUDZ2V27uig6nObqkBo64knyVv0HokUGEbW05xlzspMZAcAnMUGnbFckk1wSQQhCZMQQhCABCEIAF4vV4UAQ1/efm7Pyj3OP2XtK4ChdZahpXUnKowEdW4OHpB81xa6Qlc/Lj9zbGIy4osZrLkV8VGMul326y2E2SzKq6cVGMukuy7UbQ4G2mbNtRoBGWXVUq4ttkktEDlx3q73VaVTr+42KrhuOI/f3BTWCNujpaXUvFx8ETcXEwByTh7JCWfTY6ZA670ky1bECQBzTHiZ1l6jjpcCLKPeBO5d3LnNZLR1PAcYSwA6xxXZqjyWkcfHJll9STftXBBXnhk7zKt+otEFrnu3w30xJ9T7KFqNYNwUzqvfDZcN4c76ysNRBqJhqtes0NkVRdqVTcfXiuttR1K8wXbq/Nc7YcOh6ayTNYJk+6ST7xaKIWPalwoy8u8RGe02P5gkK96mujAat1TbuB2z0bj9YWsIckN8F9QhCfFwQhCABCEIAEIQgAQhCAIbWrQ5uKBDf9xveZzIzb5iR6LOLbSJaYMgjAg4EEYEHmtfKrOsupDLkmpTPZVd7gJa/DDbHHmMVSUbJTor1tpEHenzL4Qq9c6tXtA40TUHzUiHj08Q9Ej8VVZ46VRv/Zjh9QsnjLWWkXK6+L5qo/68BmYXDtYW5AyeAxJ8gjxhZabrSUAqDq6Fu6v5rKLnMcJaQWyRyBIPFOdD6u3F24F7HUqOG05/dc4bwxpxx45YrTaFENaGtEBoAAG4DABbY47HZO9roxZ1Z7DsuZUB4Fjp9IXRuKgGNOqP/HU+y2tC28hPlZigqviRTq47+zqef6V3ToVneGlVd0pv+y2hCN5HkZjx0BeOytqvmAPYuCcWugbq3a64qsDGSJaXAvGOzJaMIMjf5LWUlcW7XtLXAFrgQQciDmFSb3KmRvZQ7TSYITz43DNMdL6nV6Li63/Np7m4Co3ljg4c81Dur1mGH0azTzpv/YJZ4w3E++7Tepec00tbG6q+ChUji4bA/rifJTNrqJUcJq1Qw/KwbUcto4eyPGG4grnSEc+AGZO4DmrlqpoY0aZfUH5lSJHyN3M/c/2Smi9T6FB4eA6o8ZOqGdnm1sbIPOJU4FrGNENnqEIVyoIQhAAhCEACEIQAIQhAAhCEAJ8F0/JCEAZV+Jn++3yTv8Of91CEMlmlDNeoQpIPUIQoAEIQgAQhCAOXL0IQgDk5rtCEAeBeoQgAQhCABCEIAEIQ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data:image/jpeg;base64,/9j/4AAQSkZJRgABAQAAAQABAAD/2wCEAAkGBhQSEBUUEhQVFBUUFRQWFRYVGBUXFBQYFRQVFBQUFRUXHCYfFxkjHBQUHy8gIycpLC0sFR4xNTAqNSYrLCkBCQoKDgwOGg8PGikgHx8sKSwpKS8pLCwsLCwsKSksLCksKSwsLCkpLCwsLCwpKSkpLCksLCwpLCkpKSwsLCkpKf/AABEIAOEA4QMBIgACEQEDEQH/xAAcAAABBQEBAQAAAAAAAAAAAAAAAwQFBgcCAQj/xAA8EAABAwICBwYEBAUEAwAAAAABAAIRAwQhMQUGEkFRYXETIjKBkaEUUrHRByNCwYKSouHwFTNicoPC8f/EABoBAAIDAQEAAAAAAAAAAAAAAAAEAQIDBQb/xAApEQACAgEEAQUAAgIDAAAAAAAAAQIRAwQSITETBSJBUWGBoSORFBUy/9oADAMBAAIRAxEAPwDcUIQgAQhCABCEIAEIQgAQhCABCF5KAPV4V4XKB0zrbTo4NG27kYbPDaUNpdmmPFPI9sFZK32kWUmy8+W8qv1tbHHwNaBzxKq+l9Mvqul2fDhyCjviSsnNvo9FpvSI7bydlqqazVp8foAndrra4YOAd7FU0XK8NclC3Icl6Zikqo0+w07TqmAYdwOfkpILIqV0Rl9cle9VNOGqCx+LmiQeIy+yupfDOJrfTngW+DtFjQvAV6rnIBCEIAEIQgAQhCABCEIAEIQgAQhCABCEIAELxeFyAOl4Sol2s1v2nZtqBzyYgSRPDay90/BnNL5NRGPXJfY12dmqvNsoQk5Z5sKKnrZf1g8U2hxa4AiAd2YJCrN9aVtidg55DE9Vp7qQOYXgojgELLI6mn16wxSUUZRUYc4jnEHoJSRaDhPQ5+q1CtoVjs9/RVbTmrWzJaI5iMVrHJ9nX0/qcJtRfBU4IMFPdFuZtk1MdkFzWAtG2Rjsy6B6pCtQ3AyRySRonOD6JqJ1ppZYON1Za9L6NdVG0xrRsgbMHF4IlwMYAg5QTKj9W780bpofLZ7pBwOOGPnCNE6V7OmWPc5my5rmnZ2+7MuZG6YIndKidJaUNSt2sRiNkcm5SfJaWnycfFiytTwSVx+GbGCulDauaaFxQa92yHmZaDiMSBhnlHqpeUWmeVnBwk4v4OkLwL1SVBCEIAEIQgAQhCABCEIAEIQgAQhCAOXOwWa6566F5NKie4JBIMGoRnj8n1lS/wCIWsvY0+xa6HOEvIzDeA4E/RUjV3RLrisJG8dGj+w9ykc+W3sX8junxJR8kv4JXUnQdStVFV5LabDIaMC44QOi08BM7K1bTYGtwAGCeBySpXwUyzc3Z6vVzK9lWMj2EQiUAqyRASkbmkHNIKVKTcpomPZQ9PaFcwlzASCcYSVDRLzTG0cTu3Ablf30Qcwox9qJIW0cl8HYj6jPYo/Rnl9aupOGcTI5zn7SkvhGuIDSS7bbs5xn7jNXq60U14hwBHNN26IYxwcAJAgcui2UqQz/ANqtlNcmd6Xo1bK5IcSWuMtIwkHLZO5WnQX4gVKcCp+bT3E+Mfxb/P1T3XfRQr2e1Hep4843/sVmmjbkgezvpP8AnJLTut8eBCDjmdTXZvWiNYqNwPy3Da3tODh5fZSkrCKFcghzCQRiIMEHiCtK1N1u7cdlVIFUDA5doOMcRwW2DVb3tl2K59I8a3R5RbkIQnRIEIQgAQhCABCEIAEIXkoACVBa06yttKe41HeBv/s7kn+mtLMt6Lqj8mjAb3E5NHMlYvpbSLrqq91R2Jz5N3BvsldRm2cLsb02n8jt9DW6vHV6rnvO1iXEn9Ttw8vstK1J0b2dHaPidn64+8+izS2pFldjf0ktEczx5rZLFmyxo4AJDtcDmfj2j9pSgKbbS7p1FZREWhYlJl6DUSBfirbSKHTXrsFNWVE4YVNENHcochcPciiDxz02rDGUVKqS7VWUSxy4JvValiVyBK0Kje4oTTIORBB9/usZr2/Y3NRhyk+krcalPBZZr3ZbNw1/zAg9c/2VIO7QzjdNEJSuS3dLeKkre6OD2GCMQQcQcwUxtDOEYbkuLQtMsy4JOdJ/TOrttGx6qaf+KoBxjbb3ag5xmORU4FjWq+nja3DXmdh3dqDkf1dQcfVbHSqBwBGIIBB5FdXT5fJH9OHqcPjn+HaEITAuCEIQAIQhAAuSulEa0aR7C0q1BmGwOriGj6qsnSslK3RQdetO9vcdm0/l0iRyc7Jx5xl6qthoH1PQf4E27QknEkpK4uiRGR4ch/eVxJ7skrZ6LGo44JD3R1QursGfeBnodpazb15CyzVahtVSflgDzWj20wmlCkc7UTbkSO2vW1Ug1y7WiiJti+0kyVztLklTQCrHp3SqKMFROaL1DQEhtJKo9ACHBVSJGdZyQ2l7dGCk6Z3q6VkMVldMC8aEqxqGQeVXwFn+v7Q6nO8SfTFXu9OCpen3DaZOXaMnptCUY4+40Tozt5c12y4FpBxBkEb4IOWYUlb3hjH+/JXj8SdRHPc67txtGJq0wMXbIjbYN5gYjeMlmlCvGeRUZsSHtPnslHzMz5LU/wANdOdrbmk4y6iQBx2D4fQgjyCyhrsMfVT2pulOwvKZnuvOw/o+APQwVjhk4TRfUw8kH+G1BerluS6XVOKCEIQAIQhAAqp+JNSLB3N9Mf1T+ytao34tuIsWxl2zJ5d18LPIriy+P/0jKKl1GWZ38lw0ym7TCnNT9E/E3dOnEtEvf/1ZiZ6mB5pNY/hHXc3VssGqlHZA5mSrzRhUvQDoA6BW21qgq8kIytuyRZQnJDqULu3IKWdR5qiZk4jJyqWtenaouaNnbvZSfVG06q/Joxhonedk81c3U1lv4naNLbltYtljqYbO4OaXYHyIK3x1Zm0SuqesVV9erb13tqOpuMPbk4NdsmDvGUHgVeLac1mf4caGcajqxaQ0jZZIzxBLhyyxWjVrkUmy8hoG84f/AEquSky8U2S1OovXQqVd68MbhTaXczgPum9PX+PEwRyOPuEt5I2MLT5K6LJpWpDS7gCfQLLammie2ufjSKtNzDRow4NqNMEt2TuxLct071pdpfMuqRLDIyIOYPArFb7QdZtybfZJqbWy0cZJ2T0xzTmFxpi04tM3TRl0KtFlQZPY145bQB/dOXuhcaF0Z2VCnT+RjGzx2WgH3CVr0IWLasER126QqhrFl5q33QgKq3lLtK7GD9VRg9XBawRdJmn0x3R0H0WY67fhgGh1ezBJlzqlHOZkl1Lnie76RC1FqNlMVfZjGTi7R8ytrEYdfrinFG6P+e3vC1DWv8Km16jq1s/s6jztOY4flOJzIgS0nzCqND8LL41WsexrWEw6oHtc1o3kDPphmlZYR6OoVGyaEu+1tqVTe+mxx6loJT5IWVsKdNjG+FjQ0dGiB9Euml0c99ghCFIAhCEAChtatBC7tKlGYLgC08HNO02eUiDyJUyvCFDVkp1yfO51WuxW7H4eoag3AYcjteHZ5yte1E1Q+Cokvg1qkF5GIaB4WA8Bv4kq07C9hVUEuTWeaUlRltW27GvUp5bL3R0JlvsQpSxuMU8100dFRtYDxDYd1HhPpI8lD2jiFRpdDuJKULZbrTFSFNqg7CsYUlSuUnNO+BeSH3ZDgkLjRzHiCMOGEHqCu6dcJTtQqW0Y0NaNi2n4Qsm1o1gdWuXjahjHOaxu7umCTzMfRa5UrrJ9cNVqlOu+pTaX03kv7oktJMkEdVKg5djWCSi+SGdcJCpWXDKD3GAxxPANJPsFOaJ1JuKxG03sm7y7PybmrRxJDbzE3+F4cX1j+jZYOW1JI9p9VoTbJpdtQJ44KP0HotltTFJgwzJObnHNzualWPUSTXRz8kt3IskaoXRqJGtVgKpRIhNLO2QVB6t0O0vmHcwuefIYe5CktP3MtKf6k6L2KZqu8VTLk0ZeuaexdGzajjf6WYBerwL1biQIQhAAhCEACEIQAIQhAAhCEACF4UhdXTabS5xgD1PIDeUAlZD65aSZRtXbbdrbIa0czOPlBPkqdoq/bUaDvGBHNda239S4jaBa1pJY32knefoqvTlplpIPEfuqThfR3tJot2L9NDt6yetqqj2esRbg9vmPspu21hpn9UdZSu1oVnpMkX0WNtZK9soJul2fMPVO6N8DkVDQvLFJfA/c9cg8UiK4KNtSlRntYrAlLtcmHa4r0XCm0TsY9NRetrKPdcjimdxppjcyJ4DNG2y8cM5OoomzdJpc3fNVytrGT4QfPBRV7puo7DAdFbxj2P03NLtULa0acDGwD3nGB91ddQHk2FKSTBeBOOAe6B6LLfhu0eMNo8/34BaNqhpdlKmy3cYidl2QcSSYM5GT5piEaRGs03ixKK5dlvC9XIK6VjjAhCEACEIQAIQhAAhCEAC8lepKtVDWlxyAlAHF5dtpsL3mAP8AIHNUXSuk3V3ycAJ2W7mjj1S+ktMPqvmSGjwtG7dJ5pr8RPiAd7O9QrJHY0ulcPdJDcVCBGY4HEKI0jaAHaaIG8Zx05KfNAHwH+F2fkcimdxTjd5Kzo6+GSTtf6K6vSpC4sJxbjy3+SYVRGfHJYs6sJRkjwURvAk8V02s5uQjoSumAkwMSVM2OhwMXubPDEwhJSM80seNe5DayvKocJe7Z3zjHspq2vnOdHpguRas+f0aV7Tpsa4d5w6j+6mWNUcbMoTtpEj2ZO9M71zm7zO5S9OIUVe3ALyNkGN8n9lhj2uVHNwQcsnK6IC/c9wkuMDxNn9t6Yspk7o6qzFjPlcOhw90n8LT4uHUAptRSO5jyqC4X9Fedbv3R/nmino1xzlWQWtL5nfy/wB14aLPnPm0/sjgJal/pG0LUMEQJTllMuwAk9F0WtD+8cI3b/slXXJiG90csz1KtZlK5LrssugtMFsU6xHBpJE8mu+6sYKzyhTlpHFWTVzTJf8AlVD3h4T8wG7qPosjh6vS+P3IsCEIQc8EIQgAQhCABCF4SgAUHpy/GLImM8TnuGCcaV07To90nvkSBBMczCrTLkVS7ZknfuJ5wqt/A/pdO5PfJcDeWHMFp5Yj0zXD7YjEYjiP3G5cvEFDXluIMLRHcjCuYs4IR8TudiDxxgjJKdoHYEAHcRhjwKiNIXEHZBhxny5qGbRSlwx9Tu3HIx0gfRN7mzD8Tnx3+a7s6QgS/wBinwpM+Y+TfuVVJBvUHwMLezDcvVOmpx+X/wAj6Beiqzcz1cSrorLLKXwIgrunTDnBpyJ+mKU+J4NaPKfqg3R5egVMyk4NR7MpObXCHFzpBlDYa6Rtu2G4E44Z8M15d24jaAxnGN8r114wxPuMuaTuLvEbDj1ErzOjxZlnV2vv9E8cJqSpDUlcwnPxz+M9QCvHXh+Vh/hC9U2O3NfH9jZy4Kd1H0wYLd4BMYYieuGHquG1mTg3IwSAOmQ3LJZH9CL9QhuqiF7aarhwAUnSoEmMzGPLkVH3w2HioABEtPDkSOSXoVPf3+60s6tuUbXBOW+ywD9Z/p8uKSuLl4cHBxEYiMuWCKLcAIPROXWmHfIbyzPos0+RGajfu5ss+i78VqYeM944EZj/ADinoVR0HpSnQqFriWteQJcRAdgB0mY9FbGvVjg5sfjm18HaF4CvUGIIQhAAuXLpIXlXZYTyw67lDdKyUZ3pGyrVqr3jCXugu4AkDLkE2q2j6Rnf8wV8pRCK1m14ggFcxZrZ3cevlBKLXBR2adxiqA4cd/qE5puY4xiJ8JmR0KR1i0DsOluLT7KLtLktwMwn4ZE0daGPHlhvxcD6+q9mCXbvc7go2zpOqPL3Zu64JtpO8NWo0bhgAeWbj9FIsuiGBoJ9c4Q8iTNfFJJN0ORTThgTW30s4mN/MBPmXp4N/lC0UkzKcZr4PIRCWF67g3+ULv4t/H0gK1mLc/oR7BxyafQpUWD/AJT7Lh1Rx3n1KTJO9TZHvf0OPgXch1I+69Ni7/if4hKayvZQRsyfY4dZP+U+33SLqDo8J9Cue1IyXhunfMfUqrbLbcn4OKzXSdkU8gJIMkACSSOGIjmmd7cOBaA5mHi72xIzwAzjd1xTS7rzgSeiS0XoB1y47AIaMC79I6cSl5Lby2Jw0EMf+TI6Q7cG1Q6HAjHPDzCZ6IuNklro2mGB9Q70Vto6h0w0fmPniCPoQVD6S1Bq06gq0HiphDmOhrjvkEYE9YQs8WqsutZhvanwPKd6QMIBObt/qm9W9aMsSoi6uDOyZaRgQcDKc6EtzUqB25szzO5Q5/Q48MIQ8jG+lDUdgRAI9eRUrqNTue1aQX9h3gSfBLcNkTiDPDgpG4tQRkpjVV4ax1P5XbQ6Oz9wfVXxzt0cfU61ThtUUTbV0hC2OMCEIQAJhpsnsHEboPkCCU/SdamHAgiQQQR1USVqiVwVyhe93NLi/EKIvdGVqBMNdUZ+lzRtGOBaMju8k2oW9zUdDKL283gsaPM4nyC53gf0MKdkhpO9aRj5eapmlLO6F22m2k7vMa7ZjukOwJc7JsRBnJaHo/QLaP5lU9pU/T8rT/xHHmceifsMmT/nRQ/8S/RvFq5Y37Oiu6H1HpsO3V77iOjRyA3qd/0OjEdmyP8AqE62l0HrByk/kwyajLkdykyCv9U2PxYTTPLFvm0qtXtnUoGHjDc4ZH7dFokpre2zXtIcAQVpDJKLGNPrsmN1LlGfU79pKeUagcYB9worT2jvh6oiYdkeXDqkrd8yefqnY5LPSeOOSCnB9loFAfqcwef2Xj6LI8Y8gVX/AIxzQcV6NIEDitlNC/8Axcn2S76bPn/pKT7Np/X6tIUQ/Sx3DFJOvKmcCPotNyLrTZF8k06hwez1j6pjdP2f1NJ3AGSoeteOOZ3/AGTvQFia1UDc7Do0ZlUnkUVZo8LxRc5S4RP6A1b7bv1JDeHzRu6K629q1gAYAAMgMlxb0hTaA3wjDpCchcnJNzZ5bU6iWaVvr4R6AgrwlJueoSFkrIfT+rrK4kDZeMnD6HiFG2rOzhpGzG791aZUDrNRJZt0xL2xAGbgTBbHmIWkexpZp7NjfAqC2NxSmr5mvUjc0T5n+xUDZ2V27uig6nObqkBo64knyVv0HokUGEbW05xlzspMZAcAnMUGnbFckk1wSQQhCZMQQhCABCEIAF4vV4UAQ1/efm7Pyj3OP2XtK4ChdZahpXUnKowEdW4OHpB81xa6Qlc/Lj9zbGIy4osZrLkV8VGMul326y2E2SzKq6cVGMukuy7UbQ4G2mbNtRoBGWXVUq4ttkktEDlx3q73VaVTr+42KrhuOI/f3BTWCNujpaXUvFx8ETcXEwByTh7JCWfTY6ZA670ky1bECQBzTHiZ1l6jjpcCLKPeBO5d3LnNZLR1PAcYSwA6xxXZqjyWkcfHJll9STftXBBXnhk7zKt+otEFrnu3w30xJ9T7KFqNYNwUzqvfDZcN4c76ysNRBqJhqtes0NkVRdqVTcfXiuttR1K8wXbq/Nc7YcOh6ayTNYJk+6ST7xaKIWPalwoy8u8RGe02P5gkK96mujAat1TbuB2z0bj9YWsIckN8F9QhCfFwQhCABCEIAEIQgAQhCAIbWrQ5uKBDf9xveZzIzb5iR6LOLbSJaYMgjAg4EEYEHmtfKrOsupDLkmpTPZVd7gJa/DDbHHmMVSUbJTor1tpEHenzL4Qq9c6tXtA40TUHzUiHj08Q9Ej8VVZ46VRv/Zjh9QsnjLWWkXK6+L5qo/68BmYXDtYW5AyeAxJ8gjxhZabrSUAqDq6Fu6v5rKLnMcJaQWyRyBIPFOdD6u3F24F7HUqOG05/dc4bwxpxx45YrTaFENaGtEBoAAG4DABbY47HZO9roxZ1Z7DsuZUB4Fjp9IXRuKgGNOqP/HU+y2tC28hPlZigqviRTq47+zqef6V3ToVneGlVd0pv+y2hCN5HkZjx0BeOytqvmAPYuCcWugbq3a64qsDGSJaXAvGOzJaMIMjf5LWUlcW7XtLXAFrgQQciDmFSb3KmRvZQ7TSYITz43DNMdL6nV6Li63/Np7m4Co3ljg4c81Dur1mGH0azTzpv/YJZ4w3E++7Tepec00tbG6q+ChUji4bA/rifJTNrqJUcJq1Qw/KwbUcto4eyPGG4grnSEc+AGZO4DmrlqpoY0aZfUH5lSJHyN3M/c/2Smi9T6FB4eA6o8ZOqGdnm1sbIPOJU4FrGNENnqEIVyoIQhAAhCEACEIQAIQhAAhCEAJ8F0/JCEAZV+Jn++3yTv8Of91CEMlmlDNeoQpIPUIQoAEIQgAQhCAOXL0IQgDk5rtCEAeBeoQgAQhCABCEIAEIQ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2" name="Picture 6" descr="http://www.guiquavevn.com/products/thumb/4682_RV_132933936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2286000" cy="2286000"/>
          </a:xfrm>
          <a:prstGeom prst="rect">
            <a:avLst/>
          </a:prstGeom>
          <a:noFill/>
        </p:spPr>
      </p:pic>
      <p:pic>
        <p:nvPicPr>
          <p:cNvPr id="19464" name="Picture 8" descr="http://t1.gstatic.com/images?q=tbn:ANd9GcQeOArAcJrt-5J5uC1kfY_aEK_wug-vswCcDttJt86AB7L7hQI6t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828800"/>
            <a:ext cx="2190750" cy="2085976"/>
          </a:xfrm>
          <a:prstGeom prst="rect">
            <a:avLst/>
          </a:prstGeom>
          <a:noFill/>
        </p:spPr>
      </p:pic>
      <p:pic>
        <p:nvPicPr>
          <p:cNvPr id="19466" name="Picture 10" descr="http://www.hoatuoihanoi.vn/sites/h/ho/hoatuoihanoi/uploads/products/TNB%20(11).jpg"/>
          <p:cNvPicPr>
            <a:picLocks noChangeAspect="1" noChangeArrowheads="1"/>
          </p:cNvPicPr>
          <p:nvPr/>
        </p:nvPicPr>
        <p:blipFill>
          <a:blip r:embed="rId4"/>
          <a:srcRect r="-756" b="10000"/>
          <a:stretch>
            <a:fillRect/>
          </a:stretch>
        </p:blipFill>
        <p:spPr bwMode="auto">
          <a:xfrm>
            <a:off x="304800" y="4389120"/>
            <a:ext cx="2743200" cy="2468880"/>
          </a:xfrm>
          <a:prstGeom prst="rect">
            <a:avLst/>
          </a:prstGeom>
          <a:noFill/>
        </p:spPr>
      </p:pic>
      <p:pic>
        <p:nvPicPr>
          <p:cNvPr id="19468" name="Picture 12" descr="http://t1.gstatic.com/images?q=tbn:ANd9GcTeUCYTuFUwdVHZ9Jk6kUxbu2-3CKwYlSAKUSv31tfJeERMNzyH0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191000"/>
            <a:ext cx="2163589" cy="2667000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533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4 – 3 = 1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04800" y="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Nhưng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đều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thích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quá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gấu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bông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nên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cô.Hỏi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nhiêu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gấu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bông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4 – 1 =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ngocbinh.dayhoahoc.com/wp-content/uploads/2012/02/numb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5000"/>
            <a:ext cx="2286000" cy="2286000"/>
          </a:xfrm>
          <a:prstGeom prst="rect">
            <a:avLst/>
          </a:prstGeom>
          <a:noFill/>
        </p:spPr>
      </p:pic>
      <p:pic>
        <p:nvPicPr>
          <p:cNvPr id="8" name="Picture 12" descr="http://xahoithongtin.com.vn/Images/diembao/2006_06/8435-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514600"/>
            <a:ext cx="1219200" cy="1248937"/>
          </a:xfrm>
          <a:prstGeom prst="rect">
            <a:avLst/>
          </a:prstGeom>
          <a:noFill/>
        </p:spPr>
      </p:pic>
      <p:pic>
        <p:nvPicPr>
          <p:cNvPr id="9" name="Picture 6" descr="http://t2.gstatic.com/images?q=tbn:ANd9GcR6Og-mK766Gmr9Cz-TDNyx5_7CLChgqvuVX4sX4vuZ_S2_ikf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828800"/>
            <a:ext cx="1524000" cy="2307144"/>
          </a:xfrm>
          <a:prstGeom prst="rect">
            <a:avLst/>
          </a:prstGeom>
          <a:noFill/>
        </p:spPr>
      </p:pic>
      <p:pic>
        <p:nvPicPr>
          <p:cNvPr id="10" name="Picture 16" descr="http://www.ecoblader.com/wp-content/uploads/2012/09/ecoblader+-+d%E1%BA%A5u+b%E1%BA%B1n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4419600"/>
            <a:ext cx="2590800" cy="2590800"/>
          </a:xfrm>
          <a:prstGeom prst="rect">
            <a:avLst/>
          </a:prstGeom>
          <a:noFill/>
        </p:spPr>
      </p:pic>
      <p:sp>
        <p:nvSpPr>
          <p:cNvPr id="20482" name="AutoShape 2" descr="data:image/jpeg;base64,/9j/4AAQSkZJRgABAQAAAQABAAD/2wCEAAkGBhIQEBAQExAQFRAQEhQPFBQQFRQSDxIUExAVFBQTFRQXGyYfFxokGhIVHy8gJCcpLCwsFR4xNTAqNSYrLCkBCQoKDgwOGA8PGiwfHx8pKS8pKSkpKSwpKSopLCkpKS0pLCwpKSkpKSkpKSksKSksKSkpKSksKTUsKSwsKSwsLP/AABEIAOEA4QMBIgACEQEDEQH/xAAcAAEAAgMBAQEAAAAAAAAAAAAABQYBBAcDAgj/xABQEAACAQMBAwUICwoOAwAAAAAAAQIDBBEFBhIhBzFBUYETFCJhcZGh0SMlMkJygpOxwdLhFSRzg5Kio7LC8BY0NUNSU1RiY2Szw9PjF0R0/8QAGgEBAAIDAQAAAAAAAAAAAAAAAAMEAgUGAf/EACwRAQABAwIFAwMEAwAAAAAAAAABAgMRBBITITEyUQUzQRRxkWGBsfAiI1L/2gAMAwEAAhEDEQA/AO4gAAAAAAAAAAAAAAAAGtfajToR36k4wjnGZdb6DyZxzkbII9a7QazvvD4p7lTD/NPiW0VuuerjyxmvoMOLR/1H5h7iUmCK/hNa/wBfHzSx8w/hPa/2in2tocSjzH5MSlQa1lqVKunKlUhNJ4bg8pPGcPzmyZxOXgAD0AAAAAAAAAAAAAAAAAAAAAAAAAABhlBqVvuhfvPG2tn8VpdPxpfmosG2er9720knipV9jj1rh4UuxfOiN0DT+97aKaxUreyS60mvBj2L0tmu1l3H+P5S0RiMt6pPek2fKMoyaDrzZMcesPtMhnuB5aZWav8Acy8VLXea6G4VeD8uJMtBTrJ+2dLx2s1+e39BcTo9F7MI6+oAC4wAAAAAAAAAAAAAAAAAAAAAAAADDMkJtdq/e9tJp+yVPY4deZLjLsWX5jGqqKYzL2IzOFZu5/dDUVHnoW/5LUJeE/jSwvIiw3FTek30cxF7Jaf3G2dRrw6+JeSHvF6XL4xt16u6snOau75+eafHPEPTfM5OY6tyswpXE6UKLqKnJwlLfUU2ufdW6+HjZdtkdoI6ha98xhKGJypyjJ5acUnlNc6aaIOBdpjdVHImMJoBAxeI21n7a0F/l5fPN/QXQo9F41a3fXRkvRVLwdDovahHX1AAXWAAAAAAAAAAAAAAAAAAAAAAAADDZz3Xqjv9QjQT9jpNwePFxqy+aPmLhtFqitrepU99jdh45y4R9fYVjYqx3KdS5l7qp4Mc8+6nxfbLP5JR1VfSj95+yW3GM1Jy7qJYiuaKwl0FK252j72tqk0/DfscPhyTw+xJvsLPe3G6mzhvKVq0ri67jDjGj4GFxzUljf7eaPxTSWafqL/PpH9hLEYjKl0pZm+PFtLx46Wd95Ho/eFwuqvw8ncafqIDlC2Shp+h6dR3I92jXUqs8LfdSpRqSqLPPjOF5IInuRXPeNxn+v8A9mButTHLDDPJc0GYQZz4iov21tMdNKSfkxVLyUVfypZv/DkvRVL0dDofahHX1AGC8wAAAAAAAAAAAAAAAAAAAAAAA1dTvo0KVSrLmhFy8vUu14XaeTOOYpm2ly7i6pWkH7lrexzKcun4sePayfqwjTpwpR4RgkkvElhFe2MtXUqVrufFttJ/3peFN9nBdrJTU7vGZHP6u9ymrz/CxjnFKvbWa0qFKpUf82spdcuaK7W16Shck+zjvdSVap4ULX75qN80qjl7Gn43LMviMcoOrd0mqKfCPsk/K14K7Fl/GR1Xko2a7z0+EpLFa5ffE+tKS9jj2Rw/LJln02ztpzPz/Ye3ZxyRfLpDNhb+K7h/oVjV5G1951+ru3D5KJJcta9rqb6rmD89KqvpI7kcn95Vl1V36aUCxqe5hT2LaMmDDOfmXqLlw1Oy+BL5qpeii1P5SsX/AHZL/UL0dDoPaR19QAF9gAAAAAAAAAAAAAAAAAAAAABSeUDUXJ0rSHGU2pyS5228U49ry+xFyr1lCMpt4jFOTfUksv5ig7Owd3eVbua8GD3op/0msRXZFefBU1VeKdsfKS3Hz4WC3tVb0IUV72OG+t88n2tsrW0epRpwlJvwYJyfkXQvLzdpPaldc7ycv261Te3aKfGT35eRN7q8+X8U56v/AHXopjpCeiMRMyjdkNElqWowjNZjv92q9W5FpuPbwj2o/RMY44FA5Idnu42srmS8O4eI551Tg+HneX2I6CdLZo20q9c5lQuWhe1sf/op/qzIjkaf3pcfh/8AagTHLMva38fS+aZDcjqxb3P4aL89GJV1Xczp7VwZhmTDOdmWSMqLOo2Hkn6N9l5RRqjxqNh+MXol6y8o6T0/2YR19QAF9GAAAAAAAAAAAAAAAAAAAAfFSoopybwkm23zJLnYFU2+1Zwpwt4Pw63GWOfcXDHxnhdjPfTbLva2hS9+1vT+FLjL1dhBaVm9vqlzJex02pJPm4cKUf2vKicvbnnfUaHV3+s/tCxFPSlCa9eqKlxwknJvqS4t+g5vp1jPUL2FNcHXqJfAprnfZFPzE/ttqOIqmnxqPL8UE/peF2Mn+SDQcKreyXGWaNLPUsOcl24WfEzD0+zn/Lz/AAkuTiMOj2ltGnCFOCxCEVCK6oxSSXmR7AHQqai8sa9rfx9L9oieSJrve46+6xz8lFfQyZ5Xo5078dS/aITkkXsFx+Eh+ozW6ruTU9q1sPmMvpMM5yflkirh+2Gn+Wf7+kviKHdfx7TvhT+ePrL4jpfT/ZhHc6gANgjAAAAAAAAAAAAAAAAAAAKtt7q3cqCoxfh1+DxzqC915+C7WWhnPq1TvvU22/Y6L3UutUs/PLiVtTc2UfdnRGZ+yV0mx73t4U/fy8OfwmubsWF2Hjdyyn0JJt55klztm/VnltkBtbJxs67Tw3FRz4pTjF+hs5i5PEriE1M88ucXdSd7dYgsurONKmvE3ux+feflZ37R9NjbUKVCHuaUFBePHPJ+NvL7TlnJDovdbipdSS3bddzgv8Sa4vHijn8o69k6bTW4opR3KsyyDGRktIlN5WFnTn+GpfOyC5J37DdeKcP1ZeoneVepjTm/8an87K5yUV06V54pUvTGp6jW6rlVn9E1PYt7ZhsM+Wc1MskXdzSvtO8c5r0wL6jn1/VUdQ0zeXPOcV5W4YfpOgqR03p3swjrZBjJk2KMAAAAAAAAAAAAAAAAAAGGc32dlm8rv8M/0h0hnKtLv1Sr1pNrDdSPnqfYa31CcUxKa1GcrdvGjremd829SjvbrmliWM4cZKSyulZRH/wghl8eH0nvDaGmueSOdiZicwl2SrembGaja73cb+EN95kouoovHNw3GS8NP1bp1GPnn/xm5V2qoRWd41Km3NFFyNXe+JebJ8PRWmqL/wB+P531Dydtqv8Ab4+eX1D5e3FJ9AW2VMxnVajzLLZPhoarspf3UVGrexkk95Kcqkop4xnG7jOGTGxmzTsKddSqRlKtKD8BNRioKXS0m23J+Y8obWQZIWutRmR1aq7VExUbKkjJmDyVXJ81K2E2VM5Y4lC7YaDWuVQnQklUoyk+MtySy4uMoy604ek+LOGspJSrrhwTdSLfbiPE2rvaKNN8WsfPxIy65RaUMpQbx4y/Zv3Yp20wy2SmJVdTjCX3zTzGLfvd54Wed08Z8pctGvO7W9Gq3lzpxk/LurPpycuhyiwmnHcack4rj1rB0HYj+IW/iUl+kkbbQXblczFxFcpxCdABtEAAAAAAAAAAAAAAAADDPzvr+qyjWnGGG1Um3nOF4T4cD9EMol5yP2lSrUq92uU6k5TaUoNJybbxmGedlbUWpuYwkoq2uPLVqyaeIeTwl9J9S1aq/e0/PL1nVp8its+a5uV8k/2TynyKUei7rdsIP1FX6WfEJeLHlyx6nUxjdp/nHjK/nj3MPSjqkuRKPRez7aMX+2eb5D/89+g/7B9NV4e8WPLlv3VkveLz/YYWuNfza/K+w6XU5CpdF8u2i/rmpV5CK/vbyg/hU5r0qTPfpp+YecX9VDp7Uyj/ADK7Zv6pbtk9cdfezTUZQaziTlFqWcc64PgaW0fI7d2tvWuXXtpQoQdRxXdFJpc+MxxntPHk4g8V31bnpcvUVdXYpotzOOaSivMul0K3BHjqFziLx4zWhcYRqX1zwaNHEc02FH2m1eUJ8Em/G39BXZanKTy6a7Gyw6xpU7i4oQg0nWqqjl+93pRW811eF6C60+Qlrnvl2Uf+w6DTWd1uJiEFdeJcqp37z7hef7D9H7B1FLT6ElzNSfnqSZSVyER6b6XZRX/IdC2a0NWVrStlNzVNNbzSi3mTfMubnx2F6zammrMwgrr3RhKAAtIgAAAAAAAAAAAAAAAAAADBkAAAAMMyAIDb2nvabeLOM0X86eDkuxVvuQuXx56fZhT9Z1rbyqo6ddt83c8eecV9JynZW4Uu+ILn3Y1PE8Saf6yNT6l2rNhJVr7HD9+kj615vPnM3kcPjzcTwjRzjymlpiOq29LCt3O6s5tZTuKcO11I8Tupx1WO7Oxk+Z3MfOpQeTsRv/T5zbUr/cAA2KAAAAAAAAAAAAAAAAAAAAAAAAAAAAoOtcqit69SjG1c9ybpb3dN3eae7wSg+kvrONweNXlJ4xG8m+PR7JIrai5NuImElumJfO2PKJcXVrUt1ZuEam6pPw5SxGalhLdWOMV6TT5ONMm3dVJ06kYKjGnFzjKClKVRSxHK44UHzdZ02vdpybUuHlI7UNRjGLy/OzRX9bxImnGU1MY6KbqVviT/AH6T5sqeWv36T41PUlKT4njaX2Gn0r15KuJ2rSd2qVSnb21anCUnQrKbSTljwU02o8cZjjPjJa05WlL3VhcR4ZeMtJdLbcFheU89L2ghhJvDJCpqsJRkt/OU150WdPrarNOyIVq6MzzW6xu1WpU6seapFTXWsrOD3IDYWtvWFDPPFSh+TNpegnzpaZzESqzGJAAZPAAAAAAAAAAAAAAAAAAAAAAAAA4jq9Tdv7l9VxUf6V8TtrOB7Z3W5eXmPdOtUx2zbKWsjNMQnsziUpU1ufXw9BEXusTlzsgvuvVfBqPp9Z5SvJPoRqKdPjqtbobs7htjvt8+SO7q+r0/YY3n+7J+Gx3JeGoPhxJaz1XHTxZVoVce99P2HtRu2mvB6ev7COqzl7ud82DX3hR8tT/UkWEr+wrzYUH17789SRYDfW+yPso1dZAAZsQAAAAAAAAAAAAAAAAAAAAAAAAqOp8mVncValafdt+pJzluzSjl9SxwLcDGaYq6vYnCjPkfseu4+Uj9Qx/4esf6Vz8pH6hegY8Kjw93Soy5H7DruPlF9U+//ENh/mPlPsLsD3h0+DdKkrki0/qr/Kv1H3Hkl0/+hW+VkXMDh0+DdLU0vTIW1KFCmmqdNNRTe8+Lb5342bYBn0Yg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IQEBAQExAQFRAQEhQPFBQQFRQSDxIUExAVFBQTFRQXGyYfFxokGhIVHy8gJCcpLCwsFR4xNTAqNSYrLCkBCQoKDgwOGA8PGiwfHx8pKS8pKSkpKSwpKSopLCkpKS0pLCwpKSkpKSkpKSksKSksKSkpKSksKTUsKSwsKSwsLP/AABEIAOEA4QMBIgACEQEDEQH/xAAcAAEAAgMBAQEAAAAAAAAAAAAABQYBBAcDAgj/xABQEAACAQMBAwUICwoOAwAAAAAAAQIDBBEFBhIhBzFBUYETFCJhcZGh0SMlMkJygpOxwdLhFSRzg5Kio7LC8BY0NUNSU1RiY2Szw9PjF0R0/8QAGgEBAAIDAQAAAAAAAAAAAAAAAAMEAgUGAf/EACwRAQABAwIFAwMEAwAAAAAAAAABAgMRBBITITEyUQUzQRRxkWGBsfAiI1L/2gAMAwEAAhEDEQA/AO4gAAAAAAAAAAAAAAAAGtfajToR36k4wjnGZdb6DyZxzkbII9a7QazvvD4p7lTD/NPiW0VuuerjyxmvoMOLR/1H5h7iUmCK/hNa/wBfHzSx8w/hPa/2in2tocSjzH5MSlQa1lqVKunKlUhNJ4bg8pPGcPzmyZxOXgAD0AAAAAAAAAAAAAAAAAAAAAAAAAABhlBqVvuhfvPG2tn8VpdPxpfmosG2er9720knipV9jj1rh4UuxfOiN0DT+97aKaxUreyS60mvBj2L0tmu1l3H+P5S0RiMt6pPek2fKMoyaDrzZMcesPtMhnuB5aZWav8Acy8VLXea6G4VeD8uJMtBTrJ+2dLx2s1+e39BcTo9F7MI6+oAC4wAAAAAAAAAAAAAAAAAAAAAAAADDMkJtdq/e9tJp+yVPY4deZLjLsWX5jGqqKYzL2IzOFZu5/dDUVHnoW/5LUJeE/jSwvIiw3FTek30cxF7Jaf3G2dRrw6+JeSHvF6XL4xt16u6snOau75+eafHPEPTfM5OY6tyswpXE6UKLqKnJwlLfUU2ufdW6+HjZdtkdoI6ha98xhKGJypyjJ5acUnlNc6aaIOBdpjdVHImMJoBAxeI21n7a0F/l5fPN/QXQo9F41a3fXRkvRVLwdDovahHX1AAXWAAAAAAAAAAAAAAAAAAAAAAAADDZz3Xqjv9QjQT9jpNwePFxqy+aPmLhtFqitrepU99jdh45y4R9fYVjYqx3KdS5l7qp4Mc8+6nxfbLP5JR1VfSj95+yW3GM1Jy7qJYiuaKwl0FK252j72tqk0/DfscPhyTw+xJvsLPe3G6mzhvKVq0ri67jDjGj4GFxzUljf7eaPxTSWafqL/PpH9hLEYjKl0pZm+PFtLx46Wd95Ho/eFwuqvw8ncafqIDlC2Shp+h6dR3I92jXUqs8LfdSpRqSqLPPjOF5IInuRXPeNxn+v8A9mButTHLDDPJc0GYQZz4iov21tMdNKSfkxVLyUVfypZv/DkvRVL0dDofahHX1AGC8wAAAAAAAAAAAAAAAAAAAAAAA1dTvo0KVSrLmhFy8vUu14XaeTOOYpm2ly7i6pWkH7lrexzKcun4sePayfqwjTpwpR4RgkkvElhFe2MtXUqVrufFttJ/3peFN9nBdrJTU7vGZHP6u9ymrz/CxjnFKvbWa0qFKpUf82spdcuaK7W16Shck+zjvdSVap4ULX75qN80qjl7Gn43LMviMcoOrd0mqKfCPsk/K14K7Fl/GR1Xko2a7z0+EpLFa5ffE+tKS9jj2Rw/LJln02ztpzPz/Ye3ZxyRfLpDNhb+K7h/oVjV5G1951+ru3D5KJJcta9rqb6rmD89KqvpI7kcn95Vl1V36aUCxqe5hT2LaMmDDOfmXqLlw1Oy+BL5qpeii1P5SsX/AHZL/UL0dDoPaR19QAF9gAAAAAAAAAAAAAAAAAAAAABSeUDUXJ0rSHGU2pyS5228U49ry+xFyr1lCMpt4jFOTfUksv5ig7Owd3eVbua8GD3op/0msRXZFefBU1VeKdsfKS3Hz4WC3tVb0IUV72OG+t88n2tsrW0epRpwlJvwYJyfkXQvLzdpPaldc7ycv261Te3aKfGT35eRN7q8+X8U56v/AHXopjpCeiMRMyjdkNElqWowjNZjv92q9W5FpuPbwj2o/RMY44FA5Idnu42srmS8O4eI551Tg+HneX2I6CdLZo20q9c5lQuWhe1sf/op/qzIjkaf3pcfh/8AagTHLMva38fS+aZDcjqxb3P4aL89GJV1Xczp7VwZhmTDOdmWSMqLOo2Hkn6N9l5RRqjxqNh+MXol6y8o6T0/2YR19QAF9GAAAAAAAAAAAAAAAAAAAAfFSoopybwkm23zJLnYFU2+1Zwpwt4Pw63GWOfcXDHxnhdjPfTbLva2hS9+1vT+FLjL1dhBaVm9vqlzJex02pJPm4cKUf2vKicvbnnfUaHV3+s/tCxFPSlCa9eqKlxwknJvqS4t+g5vp1jPUL2FNcHXqJfAprnfZFPzE/ttqOIqmnxqPL8UE/peF2Mn+SDQcKreyXGWaNLPUsOcl24WfEzD0+zn/Lz/AAkuTiMOj2ltGnCFOCxCEVCK6oxSSXmR7AHQqai8sa9rfx9L9oieSJrve46+6xz8lFfQyZ5Xo5078dS/aITkkXsFx+Eh+ozW6ruTU9q1sPmMvpMM5yflkirh+2Gn+Wf7+kviKHdfx7TvhT+ePrL4jpfT/ZhHc6gANgjAAAAAAAAAAAAAAAAAAAKtt7q3cqCoxfh1+DxzqC915+C7WWhnPq1TvvU22/Y6L3UutUs/PLiVtTc2UfdnRGZ+yV0mx73t4U/fy8OfwmubsWF2Hjdyyn0JJt55klztm/VnltkBtbJxs67Tw3FRz4pTjF+hs5i5PEriE1M88ucXdSd7dYgsurONKmvE3ux+feflZ37R9NjbUKVCHuaUFBePHPJ+NvL7TlnJDovdbipdSS3bddzgv8Sa4vHijn8o69k6bTW4opR3KsyyDGRktIlN5WFnTn+GpfOyC5J37DdeKcP1ZeoneVepjTm/8an87K5yUV06V54pUvTGp6jW6rlVn9E1PYt7ZhsM+Wc1MskXdzSvtO8c5r0wL6jn1/VUdQ0zeXPOcV5W4YfpOgqR03p3swjrZBjJk2KMAAAAAAAAAAAAAAAAAAGGc32dlm8rv8M/0h0hnKtLv1Sr1pNrDdSPnqfYa31CcUxKa1GcrdvGjremd829SjvbrmliWM4cZKSyulZRH/wghl8eH0nvDaGmueSOdiZicwl2SrembGaja73cb+EN95kouoovHNw3GS8NP1bp1GPnn/xm5V2qoRWd41Km3NFFyNXe+JebJ8PRWmqL/wB+P531Dydtqv8Ab4+eX1D5e3FJ9AW2VMxnVajzLLZPhoarspf3UVGrexkk95Kcqkop4xnG7jOGTGxmzTsKddSqRlKtKD8BNRioKXS0m23J+Y8obWQZIWutRmR1aq7VExUbKkjJmDyVXJ81K2E2VM5Y4lC7YaDWuVQnQklUoyk+MtySy4uMoy604ek+LOGspJSrrhwTdSLfbiPE2rvaKNN8WsfPxIy65RaUMpQbx4y/Zv3Yp20wy2SmJVdTjCX3zTzGLfvd54Wed08Z8pctGvO7W9Gq3lzpxk/LurPpycuhyiwmnHcack4rj1rB0HYj+IW/iUl+kkbbQXblczFxFcpxCdABtEAAAAAAAAAAAAAAAADDPzvr+qyjWnGGG1Um3nOF4T4cD9EMol5yP2lSrUq92uU6k5TaUoNJybbxmGedlbUWpuYwkoq2uPLVqyaeIeTwl9J9S1aq/e0/PL1nVp8its+a5uV8k/2TynyKUei7rdsIP1FX6WfEJeLHlyx6nUxjdp/nHjK/nj3MPSjqkuRKPRez7aMX+2eb5D/89+g/7B9NV4e8WPLlv3VkveLz/YYWuNfza/K+w6XU5CpdF8u2i/rmpV5CK/vbyg/hU5r0qTPfpp+YecX9VDp7Uyj/ADK7Zv6pbtk9cdfezTUZQaziTlFqWcc64PgaW0fI7d2tvWuXXtpQoQdRxXdFJpc+MxxntPHk4g8V31bnpcvUVdXYpotzOOaSivMul0K3BHjqFziLx4zWhcYRqX1zwaNHEc02FH2m1eUJ8Em/G39BXZanKTy6a7Gyw6xpU7i4oQg0nWqqjl+93pRW811eF6C60+Qlrnvl2Uf+w6DTWd1uJiEFdeJcqp37z7hef7D9H7B1FLT6ElzNSfnqSZSVyER6b6XZRX/IdC2a0NWVrStlNzVNNbzSi3mTfMubnx2F6zammrMwgrr3RhKAAtIgAAAAAAAAAAAAAAAAAADBkAAAAMMyAIDb2nvabeLOM0X86eDkuxVvuQuXx56fZhT9Z1rbyqo6ddt83c8eecV9JynZW4Uu+ILn3Y1PE8Saf6yNT6l2rNhJVr7HD9+kj615vPnM3kcPjzcTwjRzjymlpiOq29LCt3O6s5tZTuKcO11I8Tupx1WO7Oxk+Z3MfOpQeTsRv/T5zbUr/cAA2KAAAAAAAAAAAAAAAAAAAAAAAAAAAAoOtcqit69SjG1c9ybpb3dN3eae7wSg+kvrONweNXlJ4xG8m+PR7JIrai5NuImElumJfO2PKJcXVrUt1ZuEam6pPw5SxGalhLdWOMV6TT5ONMm3dVJ06kYKjGnFzjKClKVRSxHK44UHzdZ02vdpybUuHlI7UNRjGLy/OzRX9bxImnGU1MY6KbqVviT/AH6T5sqeWv36T41PUlKT4njaX2Gn0r15KuJ2rSd2qVSnb21anCUnQrKbSTljwU02o8cZjjPjJa05WlL3VhcR4ZeMtJdLbcFheU89L2ghhJvDJCpqsJRkt/OU150WdPrarNOyIVq6MzzW6xu1WpU6seapFTXWsrOD3IDYWtvWFDPPFSh+TNpegnzpaZzESqzGJAAZPAAAAAAAAAAAAAAAAAAAAAAAAA4jq9Tdv7l9VxUf6V8TtrOB7Z3W5eXmPdOtUx2zbKWsjNMQnsziUpU1ufXw9BEXusTlzsgvuvVfBqPp9Z5SvJPoRqKdPjqtbobs7htjvt8+SO7q+r0/YY3n+7J+Gx3JeGoPhxJaz1XHTxZVoVce99P2HtRu2mvB6ev7COqzl7ud82DX3hR8tT/UkWEr+wrzYUH17789SRYDfW+yPso1dZAAZsQAAAAAAAAAAAAAAAAAAAAAAAAqOp8mVncValafdt+pJzluzSjl9SxwLcDGaYq6vYnCjPkfseu4+Uj9Qx/4esf6Vz8pH6hegY8Kjw93Soy5H7DruPlF9U+//ENh/mPlPsLsD3h0+DdKkrki0/qr/Kv1H3Hkl0/+hW+VkXMDh0+DdLU0vTIW1KFCmmqdNNRTe8+Lb5342bYBn0Yg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IQEBAQExAQFRAQEhQPFBQQFRQSDxIUExAVFBQTFRQXGyYfFxokGhIVHy8gJCcpLCwsFR4xNTAqNSYrLCkBCQoKDgwOGA8PGiwfHx8pKS8pKSkpKSwpKSopLCkpKS0pLCwpKSkpKSkpKSksKSksKSkpKSksKTUsKSwsKSwsLP/AABEIAOEA4QMBIgACEQEDEQH/xAAcAAEAAgMBAQEAAAAAAAAAAAAABQYBBAcDAgj/xABQEAACAQMBAwUICwoOAwAAAAAAAQIDBBEFBhIhBzFBUYETFCJhcZGh0SMlMkJygpOxwdLhFSRzg5Kio7LC8BY0NUNSU1RiY2Szw9PjF0R0/8QAGgEBAAIDAQAAAAAAAAAAAAAAAAMEAgUGAf/EACwRAQABAwIFAwMEAwAAAAAAAAABAgMRBBITITEyUQUzQRRxkWGBsfAiI1L/2gAMAwEAAhEDEQA/AO4gAAAAAAAAAAAAAAAAGtfajToR36k4wjnGZdb6DyZxzkbII9a7QazvvD4p7lTD/NPiW0VuuerjyxmvoMOLR/1H5h7iUmCK/hNa/wBfHzSx8w/hPa/2in2tocSjzH5MSlQa1lqVKunKlUhNJ4bg8pPGcPzmyZxOXgAD0AAAAAAAAAAAAAAAAAAAAAAAAAABhlBqVvuhfvPG2tn8VpdPxpfmosG2er9720knipV9jj1rh4UuxfOiN0DT+97aKaxUreyS60mvBj2L0tmu1l3H+P5S0RiMt6pPek2fKMoyaDrzZMcesPtMhnuB5aZWav8Acy8VLXea6G4VeD8uJMtBTrJ+2dLx2s1+e39BcTo9F7MI6+oAC4wAAAAAAAAAAAAAAAAAAAAAAAADDMkJtdq/e9tJp+yVPY4deZLjLsWX5jGqqKYzL2IzOFZu5/dDUVHnoW/5LUJeE/jSwvIiw3FTek30cxF7Jaf3G2dRrw6+JeSHvF6XL4xt16u6snOau75+eafHPEPTfM5OY6tyswpXE6UKLqKnJwlLfUU2ufdW6+HjZdtkdoI6ha98xhKGJypyjJ5acUnlNc6aaIOBdpjdVHImMJoBAxeI21n7a0F/l5fPN/QXQo9F41a3fXRkvRVLwdDovahHX1AAXWAAAAAAAAAAAAAAAAAAAAAAAADDZz3Xqjv9QjQT9jpNwePFxqy+aPmLhtFqitrepU99jdh45y4R9fYVjYqx3KdS5l7qp4Mc8+6nxfbLP5JR1VfSj95+yW3GM1Jy7qJYiuaKwl0FK252j72tqk0/DfscPhyTw+xJvsLPe3G6mzhvKVq0ri67jDjGj4GFxzUljf7eaPxTSWafqL/PpH9hLEYjKl0pZm+PFtLx46Wd95Ho/eFwuqvw8ncafqIDlC2Shp+h6dR3I92jXUqs8LfdSpRqSqLPPjOF5IInuRXPeNxn+v8A9mButTHLDDPJc0GYQZz4iov21tMdNKSfkxVLyUVfypZv/DkvRVL0dDofahHX1AGC8wAAAAAAAAAAAAAAAAAAAAAAA1dTvo0KVSrLmhFy8vUu14XaeTOOYpm2ly7i6pWkH7lrexzKcun4sePayfqwjTpwpR4RgkkvElhFe2MtXUqVrufFttJ/3peFN9nBdrJTU7vGZHP6u9ymrz/CxjnFKvbWa0qFKpUf82spdcuaK7W16Shck+zjvdSVap4ULX75qN80qjl7Gn43LMviMcoOrd0mqKfCPsk/K14K7Fl/GR1Xko2a7z0+EpLFa5ffE+tKS9jj2Rw/LJln02ztpzPz/Ye3ZxyRfLpDNhb+K7h/oVjV5G1951+ru3D5KJJcta9rqb6rmD89KqvpI7kcn95Vl1V36aUCxqe5hT2LaMmDDOfmXqLlw1Oy+BL5qpeii1P5SsX/AHZL/UL0dDoPaR19QAF9gAAAAAAAAAAAAAAAAAAAAABSeUDUXJ0rSHGU2pyS5228U49ry+xFyr1lCMpt4jFOTfUksv5ig7Owd3eVbua8GD3op/0msRXZFefBU1VeKdsfKS3Hz4WC3tVb0IUV72OG+t88n2tsrW0epRpwlJvwYJyfkXQvLzdpPaldc7ycv261Te3aKfGT35eRN7q8+X8U56v/AHXopjpCeiMRMyjdkNElqWowjNZjv92q9W5FpuPbwj2o/RMY44FA5Idnu42srmS8O4eI551Tg+HneX2I6CdLZo20q9c5lQuWhe1sf/op/qzIjkaf3pcfh/8AagTHLMva38fS+aZDcjqxb3P4aL89GJV1Xczp7VwZhmTDOdmWSMqLOo2Hkn6N9l5RRqjxqNh+MXol6y8o6T0/2YR19QAF9GAAAAAAAAAAAAAAAAAAAAfFSoopybwkm23zJLnYFU2+1Zwpwt4Pw63GWOfcXDHxnhdjPfTbLva2hS9+1vT+FLjL1dhBaVm9vqlzJex02pJPm4cKUf2vKicvbnnfUaHV3+s/tCxFPSlCa9eqKlxwknJvqS4t+g5vp1jPUL2FNcHXqJfAprnfZFPzE/ttqOIqmnxqPL8UE/peF2Mn+SDQcKreyXGWaNLPUsOcl24WfEzD0+zn/Lz/AAkuTiMOj2ltGnCFOCxCEVCK6oxSSXmR7AHQqai8sa9rfx9L9oieSJrve46+6xz8lFfQyZ5Xo5078dS/aITkkXsFx+Eh+ozW6ruTU9q1sPmMvpMM5yflkirh+2Gn+Wf7+kviKHdfx7TvhT+ePrL4jpfT/ZhHc6gANgjAAAAAAAAAAAAAAAAAAAKtt7q3cqCoxfh1+DxzqC915+C7WWhnPq1TvvU22/Y6L3UutUs/PLiVtTc2UfdnRGZ+yV0mx73t4U/fy8OfwmubsWF2Hjdyyn0JJt55klztm/VnltkBtbJxs67Tw3FRz4pTjF+hs5i5PEriE1M88ucXdSd7dYgsurONKmvE3ux+feflZ37R9NjbUKVCHuaUFBePHPJ+NvL7TlnJDovdbipdSS3bddzgv8Sa4vHijn8o69k6bTW4opR3KsyyDGRktIlN5WFnTn+GpfOyC5J37DdeKcP1ZeoneVepjTm/8an87K5yUV06V54pUvTGp6jW6rlVn9E1PYt7ZhsM+Wc1MskXdzSvtO8c5r0wL6jn1/VUdQ0zeXPOcV5W4YfpOgqR03p3swjrZBjJk2KMAAAAAAAAAAAAAAAAAAGGc32dlm8rv8M/0h0hnKtLv1Sr1pNrDdSPnqfYa31CcUxKa1GcrdvGjremd829SjvbrmliWM4cZKSyulZRH/wghl8eH0nvDaGmueSOdiZicwl2SrembGaja73cb+EN95kouoovHNw3GS8NP1bp1GPnn/xm5V2qoRWd41Km3NFFyNXe+JebJ8PRWmqL/wB+P531Dydtqv8Ab4+eX1D5e3FJ9AW2VMxnVajzLLZPhoarspf3UVGrexkk95Kcqkop4xnG7jOGTGxmzTsKddSqRlKtKD8BNRioKXS0m23J+Y8obWQZIWutRmR1aq7VExUbKkjJmDyVXJ81K2E2VM5Y4lC7YaDWuVQnQklUoyk+MtySy4uMoy604ek+LOGspJSrrhwTdSLfbiPE2rvaKNN8WsfPxIy65RaUMpQbx4y/Zv3Yp20wy2SmJVdTjCX3zTzGLfvd54Wed08Z8pctGvO7W9Gq3lzpxk/LurPpycuhyiwmnHcack4rj1rB0HYj+IW/iUl+kkbbQXblczFxFcpxCdABtEAAAAAAAAAAAAAAAADDPzvr+qyjWnGGG1Um3nOF4T4cD9EMol5yP2lSrUq92uU6k5TaUoNJybbxmGedlbUWpuYwkoq2uPLVqyaeIeTwl9J9S1aq/e0/PL1nVp8its+a5uV8k/2TynyKUei7rdsIP1FX6WfEJeLHlyx6nUxjdp/nHjK/nj3MPSjqkuRKPRez7aMX+2eb5D/89+g/7B9NV4e8WPLlv3VkveLz/YYWuNfza/K+w6XU5CpdF8u2i/rmpV5CK/vbyg/hU5r0qTPfpp+YecX9VDp7Uyj/ADK7Zv6pbtk9cdfezTUZQaziTlFqWcc64PgaW0fI7d2tvWuXXtpQoQdRxXdFJpc+MxxntPHk4g8V31bnpcvUVdXYpotzOOaSivMul0K3BHjqFziLx4zWhcYRqX1zwaNHEc02FH2m1eUJ8Em/G39BXZanKTy6a7Gyw6xpU7i4oQg0nWqqjl+93pRW811eF6C60+Qlrnvl2Uf+w6DTWd1uJiEFdeJcqp37z7hef7D9H7B1FLT6ElzNSfnqSZSVyER6b6XZRX/IdC2a0NWVrStlNzVNNbzSi3mTfMubnx2F6zammrMwgrr3RhKAAtIgAAAAAAAAAAAAAAAAAADBkAAAAMMyAIDb2nvabeLOM0X86eDkuxVvuQuXx56fZhT9Z1rbyqo6ddt83c8eecV9JynZW4Uu+ILn3Y1PE8Saf6yNT6l2rNhJVr7HD9+kj615vPnM3kcPjzcTwjRzjymlpiOq29LCt3O6s5tZTuKcO11I8Tupx1WO7Oxk+Z3MfOpQeTsRv/T5zbUr/cAA2KAAAAAAAAAAAAAAAAAAAAAAAAAAAAoOtcqit69SjG1c9ybpb3dN3eae7wSg+kvrONweNXlJ4xG8m+PR7JIrai5NuImElumJfO2PKJcXVrUt1ZuEam6pPw5SxGalhLdWOMV6TT5ONMm3dVJ06kYKjGnFzjKClKVRSxHK44UHzdZ02vdpybUuHlI7UNRjGLy/OzRX9bxImnGU1MY6KbqVviT/AH6T5sqeWv36T41PUlKT4njaX2Gn0r15KuJ2rSd2qVSnb21anCUnQrKbSTljwU02o8cZjjPjJa05WlL3VhcR4ZeMtJdLbcFheU89L2ghhJvDJCpqsJRkt/OU150WdPrarNOyIVq6MzzW6xu1WpU6seapFTXWsrOD3IDYWtvWFDPPFSh+TNpegnzpaZzESqzGJAAZPAAAAAAAAAAAAAAAAAAAAAAAAA4jq9Tdv7l9VxUf6V8TtrOB7Z3W5eXmPdOtUx2zbKWsjNMQnsziUpU1ufXw9BEXusTlzsgvuvVfBqPp9Z5SvJPoRqKdPjqtbobs7htjvt8+SO7q+r0/YY3n+7J+Gx3JeGoPhxJaz1XHTxZVoVce99P2HtRu2mvB6ev7COqzl7ud82DX3hR8tT/UkWEr+wrzYUH17789SRYDfW+yPso1dZAAZsQAAAAAAAAAAAAAAAAAAAAAAAAqOp8mVncValafdt+pJzluzSjl9SxwLcDGaYq6vYnCjPkfseu4+Uj9Qx/4esf6Vz8pH6hegY8Kjw93Soy5H7DruPlF9U+//ENh/mPlPsLsD3h0+DdKkrki0/qr/Kv1H3Hkl0/+hW+VkXMDh0+DdLU0vTIW1KFCmmqdNNRTe8+Lb5342bYBn0Yg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AutoShape 8" descr="data:image/jpeg;base64,/9j/4AAQSkZJRgABAQAAAQABAAD/2wCEAAkGBhIQEBAQExAQFRAQEhQPFBQQFRQSDxIUExAVFBQTFRQXGyYfFxokGhIVHy8gJCcpLCwsFR4xNTAqNSYrLCkBCQoKDgwOGA8PGiwfHx8pKS8pKSkpKSwpKSopLCkpKS0pLCwpKSkpKSkpKSksKSksKSkpKSksKTUsKSwsKSwsLP/AABEIAOEA4QMBIgACEQEDEQH/xAAcAAEAAgMBAQEAAAAAAAAAAAAABQYBBAcDAgj/xABQEAACAQMBAwUICwoOAwAAAAAAAQIDBBEFBhIhBzFBUYETFCJhcZGh0SMlMkJygpOxwdLhFSRzg5Kio7LC8BY0NUNSU1RiY2Szw9PjF0R0/8QAGgEBAAIDAQAAAAAAAAAAAAAAAAMEAgUGAf/EACwRAQABAwIFAwMEAwAAAAAAAAABAgMRBBITITEyUQUzQRRxkWGBsfAiI1L/2gAMAwEAAhEDEQA/AO4gAAAAAAAAAAAAAAAAGtfajToR36k4wjnGZdb6DyZxzkbII9a7QazvvD4p7lTD/NPiW0VuuerjyxmvoMOLR/1H5h7iUmCK/hNa/wBfHzSx8w/hPa/2in2tocSjzH5MSlQa1lqVKunKlUhNJ4bg8pPGcPzmyZxOXgAD0AAAAAAAAAAAAAAAAAAAAAAAAAABhlBqVvuhfvPG2tn8VpdPxpfmosG2er9720knipV9jj1rh4UuxfOiN0DT+97aKaxUreyS60mvBj2L0tmu1l3H+P5S0RiMt6pPek2fKMoyaDrzZMcesPtMhnuB5aZWav8Acy8VLXea6G4VeD8uJMtBTrJ+2dLx2s1+e39BcTo9F7MI6+oAC4wAAAAAAAAAAAAAAAAAAAAAAAADDMkJtdq/e9tJp+yVPY4deZLjLsWX5jGqqKYzL2IzOFZu5/dDUVHnoW/5LUJeE/jSwvIiw3FTek30cxF7Jaf3G2dRrw6+JeSHvF6XL4xt16u6snOau75+eafHPEPTfM5OY6tyswpXE6UKLqKnJwlLfUU2ufdW6+HjZdtkdoI6ha98xhKGJypyjJ5acUnlNc6aaIOBdpjdVHImMJoBAxeI21n7a0F/l5fPN/QXQo9F41a3fXRkvRVLwdDovahHX1AAXWAAAAAAAAAAAAAAAAAAAAAAAADDZz3Xqjv9QjQT9jpNwePFxqy+aPmLhtFqitrepU99jdh45y4R9fYVjYqx3KdS5l7qp4Mc8+6nxfbLP5JR1VfSj95+yW3GM1Jy7qJYiuaKwl0FK252j72tqk0/DfscPhyTw+xJvsLPe3G6mzhvKVq0ri67jDjGj4GFxzUljf7eaPxTSWafqL/PpH9hLEYjKl0pZm+PFtLx46Wd95Ho/eFwuqvw8ncafqIDlC2Shp+h6dR3I92jXUqs8LfdSpRqSqLPPjOF5IInuRXPeNxn+v8A9mButTHLDDPJc0GYQZz4iov21tMdNKSfkxVLyUVfypZv/DkvRVL0dDofahHX1AGC8wAAAAAAAAAAAAAAAAAAAAAAA1dTvo0KVSrLmhFy8vUu14XaeTOOYpm2ly7i6pWkH7lrexzKcun4sePayfqwjTpwpR4RgkkvElhFe2MtXUqVrufFttJ/3peFN9nBdrJTU7vGZHP6u9ymrz/CxjnFKvbWa0qFKpUf82spdcuaK7W16Shck+zjvdSVap4ULX75qN80qjl7Gn43LMviMcoOrd0mqKfCPsk/K14K7Fl/GR1Xko2a7z0+EpLFa5ffE+tKS9jj2Rw/LJln02ztpzPz/Ye3ZxyRfLpDNhb+K7h/oVjV5G1951+ru3D5KJJcta9rqb6rmD89KqvpI7kcn95Vl1V36aUCxqe5hT2LaMmDDOfmXqLlw1Oy+BL5qpeii1P5SsX/AHZL/UL0dDoPaR19QAF9gAAAAAAAAAAAAAAAAAAAAABSeUDUXJ0rSHGU2pyS5228U49ry+xFyr1lCMpt4jFOTfUksv5ig7Owd3eVbua8GD3op/0msRXZFefBU1VeKdsfKS3Hz4WC3tVb0IUV72OG+t88n2tsrW0epRpwlJvwYJyfkXQvLzdpPaldc7ycv261Te3aKfGT35eRN7q8+X8U56v/AHXopjpCeiMRMyjdkNElqWowjNZjv92q9W5FpuPbwj2o/RMY44FA5Idnu42srmS8O4eI551Tg+HneX2I6CdLZo20q9c5lQuWhe1sf/op/qzIjkaf3pcfh/8AagTHLMva38fS+aZDcjqxb3P4aL89GJV1Xczp7VwZhmTDOdmWSMqLOo2Hkn6N9l5RRqjxqNh+MXol6y8o6T0/2YR19QAF9GAAAAAAAAAAAAAAAAAAAAfFSoopybwkm23zJLnYFU2+1Zwpwt4Pw63GWOfcXDHxnhdjPfTbLva2hS9+1vT+FLjL1dhBaVm9vqlzJex02pJPm4cKUf2vKicvbnnfUaHV3+s/tCxFPSlCa9eqKlxwknJvqS4t+g5vp1jPUL2FNcHXqJfAprnfZFPzE/ttqOIqmnxqPL8UE/peF2Mn+SDQcKreyXGWaNLPUsOcl24WfEzD0+zn/Lz/AAkuTiMOj2ltGnCFOCxCEVCK6oxSSXmR7AHQqai8sa9rfx9L9oieSJrve46+6xz8lFfQyZ5Xo5078dS/aITkkXsFx+Eh+ozW6ruTU9q1sPmMvpMM5yflkirh+2Gn+Wf7+kviKHdfx7TvhT+ePrL4jpfT/ZhHc6gANgjAAAAAAAAAAAAAAAAAAAKtt7q3cqCoxfh1+DxzqC915+C7WWhnPq1TvvU22/Y6L3UutUs/PLiVtTc2UfdnRGZ+yV0mx73t4U/fy8OfwmubsWF2Hjdyyn0JJt55klztm/VnltkBtbJxs67Tw3FRz4pTjF+hs5i5PEriE1M88ucXdSd7dYgsurONKmvE3ux+feflZ37R9NjbUKVCHuaUFBePHPJ+NvL7TlnJDovdbipdSS3bddzgv8Sa4vHijn8o69k6bTW4opR3KsyyDGRktIlN5WFnTn+GpfOyC5J37DdeKcP1ZeoneVepjTm/8an87K5yUV06V54pUvTGp6jW6rlVn9E1PYt7ZhsM+Wc1MskXdzSvtO8c5r0wL6jn1/VUdQ0zeXPOcV5W4YfpOgqR03p3swjrZBjJk2KMAAAAAAAAAAAAAAAAAAGGc32dlm8rv8M/0h0hnKtLv1Sr1pNrDdSPnqfYa31CcUxKa1GcrdvGjremd829SjvbrmliWM4cZKSyulZRH/wghl8eH0nvDaGmueSOdiZicwl2SrembGaja73cb+EN95kouoovHNw3GS8NP1bp1GPnn/xm5V2qoRWd41Km3NFFyNXe+JebJ8PRWmqL/wB+P531Dydtqv8Ab4+eX1D5e3FJ9AW2VMxnVajzLLZPhoarspf3UVGrexkk95Kcqkop4xnG7jOGTGxmzTsKddSqRlKtKD8BNRioKXS0m23J+Y8obWQZIWutRmR1aq7VExUbKkjJmDyVXJ81K2E2VM5Y4lC7YaDWuVQnQklUoyk+MtySy4uMoy604ek+LOGspJSrrhwTdSLfbiPE2rvaKNN8WsfPxIy65RaUMpQbx4y/Zv3Yp20wy2SmJVdTjCX3zTzGLfvd54Wed08Z8pctGvO7W9Gq3lzpxk/LurPpycuhyiwmnHcack4rj1rB0HYj+IW/iUl+kkbbQXblczFxFcpxCdABtEAAAAAAAAAAAAAAAADDPzvr+qyjWnGGG1Um3nOF4T4cD9EMol5yP2lSrUq92uU6k5TaUoNJybbxmGedlbUWpuYwkoq2uPLVqyaeIeTwl9J9S1aq/e0/PL1nVp8its+a5uV8k/2TynyKUei7rdsIP1FX6WfEJeLHlyx6nUxjdp/nHjK/nj3MPSjqkuRKPRez7aMX+2eb5D/89+g/7B9NV4e8WPLlv3VkveLz/YYWuNfza/K+w6XU5CpdF8u2i/rmpV5CK/vbyg/hU5r0qTPfpp+YecX9VDp7Uyj/ADK7Zv6pbtk9cdfezTUZQaziTlFqWcc64PgaW0fI7d2tvWuXXtpQoQdRxXdFJpc+MxxntPHk4g8V31bnpcvUVdXYpotzOOaSivMul0K3BHjqFziLx4zWhcYRqX1zwaNHEc02FH2m1eUJ8Em/G39BXZanKTy6a7Gyw6xpU7i4oQg0nWqqjl+93pRW811eF6C60+Qlrnvl2Uf+w6DTWd1uJiEFdeJcqp37z7hef7D9H7B1FLT6ElzNSfnqSZSVyER6b6XZRX/IdC2a0NWVrStlNzVNNbzSi3mTfMubnx2F6zammrMwgrr3RhKAAtIgAAAAAAAAAAAAAAAAAADBkAAAAMMyAIDb2nvabeLOM0X86eDkuxVvuQuXx56fZhT9Z1rbyqo6ddt83c8eecV9JynZW4Uu+ILn3Y1PE8Saf6yNT6l2rNhJVr7HD9+kj615vPnM3kcPjzcTwjRzjymlpiOq29LCt3O6s5tZTuKcO11I8Tupx1WO7Oxk+Z3MfOpQeTsRv/T5zbUr/cAA2KAAAAAAAAAAAAAAAAAAAAAAAAAAAAoOtcqit69SjG1c9ybpb3dN3eae7wSg+kvrONweNXlJ4xG8m+PR7JIrai5NuImElumJfO2PKJcXVrUt1ZuEam6pPw5SxGalhLdWOMV6TT5ONMm3dVJ06kYKjGnFzjKClKVRSxHK44UHzdZ02vdpybUuHlI7UNRjGLy/OzRX9bxImnGU1MY6KbqVviT/AH6T5sqeWv36T41PUlKT4njaX2Gn0r15KuJ2rSd2qVSnb21anCUnQrKbSTljwU02o8cZjjPjJa05WlL3VhcR4ZeMtJdLbcFheU89L2ghhJvDJCpqsJRkt/OU150WdPrarNOyIVq6MzzW6xu1WpU6seapFTXWsrOD3IDYWtvWFDPPFSh+TNpegnzpaZzESqzGJAAZPAAAAAAAAAAAAAAAAAAAAAAAAA4jq9Tdv7l9VxUf6V8TtrOB7Z3W5eXmPdOtUx2zbKWsjNMQnsziUpU1ufXw9BEXusTlzsgvuvVfBqPp9Z5SvJPoRqKdPjqtbobs7htjvt8+SO7q+r0/YY3n+7J+Gx3JeGoPhxJaz1XHTxZVoVce99P2HtRu2mvB6ev7COqzl7ud82DX3hR8tT/UkWEr+wrzYUH17789SRYDfW+yPso1dZAAZsQAAAAAAAAAAAAAAAAAAAAAAAAqOp8mVncValafdt+pJzluzSjl9SxwLcDGaYq6vYnCjPkfseu4+Uj9Qx/4esf6Vz8pH6hegY8Kjw93Soy5H7DruPlF9U+//ENh/mPlPsLsD3h0+DdKkrki0/qr/Kv1H3Hkl0/+hW+VkXMDh0+DdLU0vTIW1KFCmmqdNNRTe8+Lb5342bYBn0Yg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0" name="AutoShape 10" descr="data:image/jpeg;base64,/9j/4AAQSkZJRgABAQAAAQABAAD/2wCEAAkGBhIQEBAQExAQFRAQEhQPFBQQFRQSDxIUExAVFBQTFRQXGyYfFxokGhIVHy8gJCcpLCwsFR4xNTAqNSYrLCkBCQoKDgwOGA8PGiwfHx8pKS8pKSkpKSwpKSopLCkpKS0pLCwpKSkpKSkpKSksKSksKSkpKSksKTUsKSwsKSwsLP/AABEIAOEA4QMBIgACEQEDEQH/xAAcAAEAAgMBAQEAAAAAAAAAAAAABQYBBAcDAgj/xABQEAACAQMBAwUICwoOAwAAAAAAAQIDBBEFBhIhBzFBUYETFCJhcZGh0SMlMkJygpOxwdLhFSRzg5Kio7LC8BY0NUNSU1RiY2Szw9PjF0R0/8QAGgEBAAIDAQAAAAAAAAAAAAAAAAMEAgUGAf/EACwRAQABAwIFAwMEAwAAAAAAAAABAgMRBBITITEyUQUzQRRxkWGBsfAiI1L/2gAMAwEAAhEDEQA/AO4gAAAAAAAAAAAAAAAAGtfajToR36k4wjnGZdb6DyZxzkbII9a7QazvvD4p7lTD/NPiW0VuuerjyxmvoMOLR/1H5h7iUmCK/hNa/wBfHzSx8w/hPa/2in2tocSjzH5MSlQa1lqVKunKlUhNJ4bg8pPGcPzmyZxOXgAD0AAAAAAAAAAAAAAAAAAAAAAAAAABhlBqVvuhfvPG2tn8VpdPxpfmosG2er9720knipV9jj1rh4UuxfOiN0DT+97aKaxUreyS60mvBj2L0tmu1l3H+P5S0RiMt6pPek2fKMoyaDrzZMcesPtMhnuB5aZWav8Acy8VLXea6G4VeD8uJMtBTrJ+2dLx2s1+e39BcTo9F7MI6+oAC4wAAAAAAAAAAAAAAAAAAAAAAAADDMkJtdq/e9tJp+yVPY4deZLjLsWX5jGqqKYzL2IzOFZu5/dDUVHnoW/5LUJeE/jSwvIiw3FTek30cxF7Jaf3G2dRrw6+JeSHvF6XL4xt16u6snOau75+eafHPEPTfM5OY6tyswpXE6UKLqKnJwlLfUU2ufdW6+HjZdtkdoI6ha98xhKGJypyjJ5acUnlNc6aaIOBdpjdVHImMJoBAxeI21n7a0F/l5fPN/QXQo9F41a3fXRkvRVLwdDovahHX1AAXWAAAAAAAAAAAAAAAAAAAAAAAADDZz3Xqjv9QjQT9jpNwePFxqy+aPmLhtFqitrepU99jdh45y4R9fYVjYqx3KdS5l7qp4Mc8+6nxfbLP5JR1VfSj95+yW3GM1Jy7qJYiuaKwl0FK252j72tqk0/DfscPhyTw+xJvsLPe3G6mzhvKVq0ri67jDjGj4GFxzUljf7eaPxTSWafqL/PpH9hLEYjKl0pZm+PFtLx46Wd95Ho/eFwuqvw8ncafqIDlC2Shp+h6dR3I92jXUqs8LfdSpRqSqLPPjOF5IInuRXPeNxn+v8A9mButTHLDDPJc0GYQZz4iov21tMdNKSfkxVLyUVfypZv/DkvRVL0dDofahHX1AGC8wAAAAAAAAAAAAAAAAAAAAAAA1dTvo0KVSrLmhFy8vUu14XaeTOOYpm2ly7i6pWkH7lrexzKcun4sePayfqwjTpwpR4RgkkvElhFe2MtXUqVrufFttJ/3peFN9nBdrJTU7vGZHP6u9ymrz/CxjnFKvbWa0qFKpUf82spdcuaK7W16Shck+zjvdSVap4ULX75qN80qjl7Gn43LMviMcoOrd0mqKfCPsk/K14K7Fl/GR1Xko2a7z0+EpLFa5ffE+tKS9jj2Rw/LJln02ztpzPz/Ye3ZxyRfLpDNhb+K7h/oVjV5G1951+ru3D5KJJcta9rqb6rmD89KqvpI7kcn95Vl1V36aUCxqe5hT2LaMmDDOfmXqLlw1Oy+BL5qpeii1P5SsX/AHZL/UL0dDoPaR19QAF9gAAAAAAAAAAAAAAAAAAAAABSeUDUXJ0rSHGU2pyS5228U49ry+xFyr1lCMpt4jFOTfUksv5ig7Owd3eVbua8GD3op/0msRXZFefBU1VeKdsfKS3Hz4WC3tVb0IUV72OG+t88n2tsrW0epRpwlJvwYJyfkXQvLzdpPaldc7ycv261Te3aKfGT35eRN7q8+X8U56v/AHXopjpCeiMRMyjdkNElqWowjNZjv92q9W5FpuPbwj2o/RMY44FA5Idnu42srmS8O4eI551Tg+HneX2I6CdLZo20q9c5lQuWhe1sf/op/qzIjkaf3pcfh/8AagTHLMva38fS+aZDcjqxb3P4aL89GJV1Xczp7VwZhmTDOdmWSMqLOo2Hkn6N9l5RRqjxqNh+MXol6y8o6T0/2YR19QAF9GAAAAAAAAAAAAAAAAAAAAfFSoopybwkm23zJLnYFU2+1Zwpwt4Pw63GWOfcXDHxnhdjPfTbLva2hS9+1vT+FLjL1dhBaVm9vqlzJex02pJPm4cKUf2vKicvbnnfUaHV3+s/tCxFPSlCa9eqKlxwknJvqS4t+g5vp1jPUL2FNcHXqJfAprnfZFPzE/ttqOIqmnxqPL8UE/peF2Mn+SDQcKreyXGWaNLPUsOcl24WfEzD0+zn/Lz/AAkuTiMOj2ltGnCFOCxCEVCK6oxSSXmR7AHQqai8sa9rfx9L9oieSJrve46+6xz8lFfQyZ5Xo5078dS/aITkkXsFx+Eh+ozW6ruTU9q1sPmMvpMM5yflkirh+2Gn+Wf7+kviKHdfx7TvhT+ePrL4jpfT/ZhHc6gANgjAAAAAAAAAAAAAAAAAAAKtt7q3cqCoxfh1+DxzqC915+C7WWhnPq1TvvU22/Y6L3UutUs/PLiVtTc2UfdnRGZ+yV0mx73t4U/fy8OfwmubsWF2Hjdyyn0JJt55klztm/VnltkBtbJxs67Tw3FRz4pTjF+hs5i5PEriE1M88ucXdSd7dYgsurONKmvE3ux+feflZ37R9NjbUKVCHuaUFBePHPJ+NvL7TlnJDovdbipdSS3bddzgv8Sa4vHijn8o69k6bTW4opR3KsyyDGRktIlN5WFnTn+GpfOyC5J37DdeKcP1ZeoneVepjTm/8an87K5yUV06V54pUvTGp6jW6rlVn9E1PYt7ZhsM+Wc1MskXdzSvtO8c5r0wL6jn1/VUdQ0zeXPOcV5W4YfpOgqR03p3swjrZBjJk2KMAAAAAAAAAAAAAAAAAAGGc32dlm8rv8M/0h0hnKtLv1Sr1pNrDdSPnqfYa31CcUxKa1GcrdvGjremd829SjvbrmliWM4cZKSyulZRH/wghl8eH0nvDaGmueSOdiZicwl2SrembGaja73cb+EN95kouoovHNw3GS8NP1bp1GPnn/xm5V2qoRWd41Km3NFFyNXe+JebJ8PRWmqL/wB+P531Dydtqv8Ab4+eX1D5e3FJ9AW2VMxnVajzLLZPhoarspf3UVGrexkk95Kcqkop4xnG7jOGTGxmzTsKddSqRlKtKD8BNRioKXS0m23J+Y8obWQZIWutRmR1aq7VExUbKkjJmDyVXJ81K2E2VM5Y4lC7YaDWuVQnQklUoyk+MtySy4uMoy604ek+LOGspJSrrhwTdSLfbiPE2rvaKNN8WsfPxIy65RaUMpQbx4y/Zv3Yp20wy2SmJVdTjCX3zTzGLfvd54Wed08Z8pctGvO7W9Gq3lzpxk/LurPpycuhyiwmnHcack4rj1rB0HYj+IW/iUl+kkbbQXblczFxFcpxCdABtEAAAAAAAAAAAAAAAADDPzvr+qyjWnGGG1Um3nOF4T4cD9EMol5yP2lSrUq92uU6k5TaUoNJybbxmGedlbUWpuYwkoq2uPLVqyaeIeTwl9J9S1aq/e0/PL1nVp8its+a5uV8k/2TynyKUei7rdsIP1FX6WfEJeLHlyx6nUxjdp/nHjK/nj3MPSjqkuRKPRez7aMX+2eb5D/89+g/7B9NV4e8WPLlv3VkveLz/YYWuNfza/K+w6XU5CpdF8u2i/rmpV5CK/vbyg/hU5r0qTPfpp+YecX9VDp7Uyj/ADK7Zv6pbtk9cdfezTUZQaziTlFqWcc64PgaW0fI7d2tvWuXXtpQoQdRxXdFJpc+MxxntPHk4g8V31bnpcvUVdXYpotzOOaSivMul0K3BHjqFziLx4zWhcYRqX1zwaNHEc02FH2m1eUJ8Em/G39BXZanKTy6a7Gyw6xpU7i4oQg0nWqqjl+93pRW811eF6C60+Qlrnvl2Uf+w6DTWd1uJiEFdeJcqp37z7hef7D9H7B1FLT6ElzNSfnqSZSVyER6b6XZRX/IdC2a0NWVrStlNzVNNbzSi3mTfMubnx2F6zammrMwgrr3RhKAAtIgAAAAAAAAAAAAAAAAAADBkAAAAMMyAIDb2nvabeLOM0X86eDkuxVvuQuXx56fZhT9Z1rbyqo6ddt83c8eecV9JynZW4Uu+ILn3Y1PE8Saf6yNT6l2rNhJVr7HD9+kj615vPnM3kcPjzcTwjRzjymlpiOq29LCt3O6s5tZTuKcO11I8Tupx1WO7Oxk+Z3MfOpQeTsRv/T5zbUr/cAA2KAAAAAAAAAAAAAAAAAAAAAAAAAAAAoOtcqit69SjG1c9ybpb3dN3eae7wSg+kvrONweNXlJ4xG8m+PR7JIrai5NuImElumJfO2PKJcXVrUt1ZuEam6pPw5SxGalhLdWOMV6TT5ONMm3dVJ06kYKjGnFzjKClKVRSxHK44UHzdZ02vdpybUuHlI7UNRjGLy/OzRX9bxImnGU1MY6KbqVviT/AH6T5sqeWv36T41PUlKT4njaX2Gn0r15KuJ2rSd2qVSnb21anCUnQrKbSTljwU02o8cZjjPjJa05WlL3VhcR4ZeMtJdLbcFheU89L2ghhJvDJCpqsJRkt/OU150WdPrarNOyIVq6MzzW6xu1WpU6seapFTXWsrOD3IDYWtvWFDPPFSh+TNpegnzpaZzESqzGJAAZPAAAAAAAAAAAAAAAAAAAAAAAAA4jq9Tdv7l9VxUf6V8TtrOB7Z3W5eXmPdOtUx2zbKWsjNMQnsziUpU1ufXw9BEXusTlzsgvuvVfBqPp9Z5SvJPoRqKdPjqtbobs7htjvt8+SO7q+r0/YY3n+7J+Gx3JeGoPhxJaz1XHTxZVoVce99P2HtRu2mvB6ev7COqzl7ud82DX3hR8tT/UkWEr+wrzYUH17789SRYDfW+yPso1dZAAZsQAAAAAAAAAAAAAAAAAAAAAAAAqOp8mVncValafdt+pJzluzSjl9SxwLcDGaYq6vYnCjPkfseu4+Uj9Qx/4esf6Vz8pH6hegY8Kjw93Soy5H7DruPlF9U+//ENh/mPlPsLsD3h0+DdKkrki0/qr/Kv1H3Hkl0/+hW+VkXMDh0+DdLU0vTIW1KFCmmqdNNRTe8+Lb5342bYBn0Yg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2" name="AutoShape 12" descr="data:image/jpeg;base64,/9j/4AAQSkZJRgABAQAAAQABAAD/2wCEAAkGBhIQEBAQExAQFRAQEhQPFBQQFRQSDxIUExAVFBQTFRQXGyYfFxokGhIVHy8gJCcpLCwsFR4xNTAqNSYrLCkBCQoKDgwOGA8PGiwfHx8pKS8pKSkpKSwpKSopLCkpKS0pLCwpKSkpKSkpKSksKSksKSkpKSksKTUsKSwsKSwsLP/AABEIAOEA4QMBIgACEQEDEQH/xAAcAAEAAgMBAQEAAAAAAAAAAAAABQYBBAcDAgj/xABQEAACAQMBAwUICwoOAwAAAAAAAQIDBBEFBhIhBzFBUYETFCJhcZGh0SMlMkJygpOxwdLhFSRzg5Kio7LC8BY0NUNSU1RiY2Szw9PjF0R0/8QAGgEBAAIDAQAAAAAAAAAAAAAAAAMEAgUGAf/EACwRAQABAwIFAwMEAwAAAAAAAAABAgMRBBITITEyUQUzQRRxkWGBsfAiI1L/2gAMAwEAAhEDEQA/AO4gAAAAAAAAAAAAAAAAGtfajToR36k4wjnGZdb6DyZxzkbII9a7QazvvD4p7lTD/NPiW0VuuerjyxmvoMOLR/1H5h7iUmCK/hNa/wBfHzSx8w/hPa/2in2tocSjzH5MSlQa1lqVKunKlUhNJ4bg8pPGcPzmyZxOXgAD0AAAAAAAAAAAAAAAAAAAAAAAAAABhlBqVvuhfvPG2tn8VpdPxpfmosG2er9720knipV9jj1rh4UuxfOiN0DT+97aKaxUreyS60mvBj2L0tmu1l3H+P5S0RiMt6pPek2fKMoyaDrzZMcesPtMhnuB5aZWav8Acy8VLXea6G4VeD8uJMtBTrJ+2dLx2s1+e39BcTo9F7MI6+oAC4wAAAAAAAAAAAAAAAAAAAAAAAADDMkJtdq/e9tJp+yVPY4deZLjLsWX5jGqqKYzL2IzOFZu5/dDUVHnoW/5LUJeE/jSwvIiw3FTek30cxF7Jaf3G2dRrw6+JeSHvF6XL4xt16u6snOau75+eafHPEPTfM5OY6tyswpXE6UKLqKnJwlLfUU2ufdW6+HjZdtkdoI6ha98xhKGJypyjJ5acUnlNc6aaIOBdpjdVHImMJoBAxeI21n7a0F/l5fPN/QXQo9F41a3fXRkvRVLwdDovahHX1AAXWAAAAAAAAAAAAAAAAAAAAAAAADDZz3Xqjv9QjQT9jpNwePFxqy+aPmLhtFqitrepU99jdh45y4R9fYVjYqx3KdS5l7qp4Mc8+6nxfbLP5JR1VfSj95+yW3GM1Jy7qJYiuaKwl0FK252j72tqk0/DfscPhyTw+xJvsLPe3G6mzhvKVq0ri67jDjGj4GFxzUljf7eaPxTSWafqL/PpH9hLEYjKl0pZm+PFtLx46Wd95Ho/eFwuqvw8ncafqIDlC2Shp+h6dR3I92jXUqs8LfdSpRqSqLPPjOF5IInuRXPeNxn+v8A9mButTHLDDPJc0GYQZz4iov21tMdNKSfkxVLyUVfypZv/DkvRVL0dDofahHX1AGC8wAAAAAAAAAAAAAAAAAAAAAAA1dTvo0KVSrLmhFy8vUu14XaeTOOYpm2ly7i6pWkH7lrexzKcun4sePayfqwjTpwpR4RgkkvElhFe2MtXUqVrufFttJ/3peFN9nBdrJTU7vGZHP6u9ymrz/CxjnFKvbWa0qFKpUf82spdcuaK7W16Shck+zjvdSVap4ULX75qN80qjl7Gn43LMviMcoOrd0mqKfCPsk/K14K7Fl/GR1Xko2a7z0+EpLFa5ffE+tKS9jj2Rw/LJln02ztpzPz/Ye3ZxyRfLpDNhb+K7h/oVjV5G1951+ru3D5KJJcta9rqb6rmD89KqvpI7kcn95Vl1V36aUCxqe5hT2LaMmDDOfmXqLlw1Oy+BL5qpeii1P5SsX/AHZL/UL0dDoPaR19QAF9gAAAAAAAAAAAAAAAAAAAAABSeUDUXJ0rSHGU2pyS5228U49ry+xFyr1lCMpt4jFOTfUksv5ig7Owd3eVbua8GD3op/0msRXZFefBU1VeKdsfKS3Hz4WC3tVb0IUV72OG+t88n2tsrW0epRpwlJvwYJyfkXQvLzdpPaldc7ycv261Te3aKfGT35eRN7q8+X8U56v/AHXopjpCeiMRMyjdkNElqWowjNZjv92q9W5FpuPbwj2o/RMY44FA5Idnu42srmS8O4eI551Tg+HneX2I6CdLZo20q9c5lQuWhe1sf/op/qzIjkaf3pcfh/8AagTHLMva38fS+aZDcjqxb3P4aL89GJV1Xczp7VwZhmTDOdmWSMqLOo2Hkn6N9l5RRqjxqNh+MXol6y8o6T0/2YR19QAF9GAAAAAAAAAAAAAAAAAAAAfFSoopybwkm23zJLnYFU2+1Zwpwt4Pw63GWOfcXDHxnhdjPfTbLva2hS9+1vT+FLjL1dhBaVm9vqlzJex02pJPm4cKUf2vKicvbnnfUaHV3+s/tCxFPSlCa9eqKlxwknJvqS4t+g5vp1jPUL2FNcHXqJfAprnfZFPzE/ttqOIqmnxqPL8UE/peF2Mn+SDQcKreyXGWaNLPUsOcl24WfEzD0+zn/Lz/AAkuTiMOj2ltGnCFOCxCEVCK6oxSSXmR7AHQqai8sa9rfx9L9oieSJrve46+6xz8lFfQyZ5Xo5078dS/aITkkXsFx+Eh+ozW6ruTU9q1sPmMvpMM5yflkirh+2Gn+Wf7+kviKHdfx7TvhT+ePrL4jpfT/ZhHc6gANgjAAAAAAAAAAAAAAAAAAAKtt7q3cqCoxfh1+DxzqC915+C7WWhnPq1TvvU22/Y6L3UutUs/PLiVtTc2UfdnRGZ+yV0mx73t4U/fy8OfwmubsWF2Hjdyyn0JJt55klztm/VnltkBtbJxs67Tw3FRz4pTjF+hs5i5PEriE1M88ucXdSd7dYgsurONKmvE3ux+feflZ37R9NjbUKVCHuaUFBePHPJ+NvL7TlnJDovdbipdSS3bddzgv8Sa4vHijn8o69k6bTW4opR3KsyyDGRktIlN5WFnTn+GpfOyC5J37DdeKcP1ZeoneVepjTm/8an87K5yUV06V54pUvTGp6jW6rlVn9E1PYt7ZhsM+Wc1MskXdzSvtO8c5r0wL6jn1/VUdQ0zeXPOcV5W4YfpOgqR03p3swjrZBjJk2KMAAAAAAAAAAAAAAAAAAGGc32dlm8rv8M/0h0hnKtLv1Sr1pNrDdSPnqfYa31CcUxKa1GcrdvGjremd829SjvbrmliWM4cZKSyulZRH/wghl8eH0nvDaGmueSOdiZicwl2SrembGaja73cb+EN95kouoovHNw3GS8NP1bp1GPnn/xm5V2qoRWd41Km3NFFyNXe+JebJ8PRWmqL/wB+P531Dydtqv8Ab4+eX1D5e3FJ9AW2VMxnVajzLLZPhoarspf3UVGrexkk95Kcqkop4xnG7jOGTGxmzTsKddSqRlKtKD8BNRioKXS0m23J+Y8obWQZIWutRmR1aq7VExUbKkjJmDyVXJ81K2E2VM5Y4lC7YaDWuVQnQklUoyk+MtySy4uMoy604ek+LOGspJSrrhwTdSLfbiPE2rvaKNN8WsfPxIy65RaUMpQbx4y/Zv3Yp20wy2SmJVdTjCX3zTzGLfvd54Wed08Z8pctGvO7W9Gq3lzpxk/LurPpycuhyiwmnHcack4rj1rB0HYj+IW/iUl+kkbbQXblczFxFcpxCdABtEAAAAAAAAAAAAAAAADDPzvr+qyjWnGGG1Um3nOF4T4cD9EMol5yP2lSrUq92uU6k5TaUoNJybbxmGedlbUWpuYwkoq2uPLVqyaeIeTwl9J9S1aq/e0/PL1nVp8its+a5uV8k/2TynyKUei7rdsIP1FX6WfEJeLHlyx6nUxjdp/nHjK/nj3MPSjqkuRKPRez7aMX+2eb5D/89+g/7B9NV4e8WPLlv3VkveLz/YYWuNfza/K+w6XU5CpdF8u2i/rmpV5CK/vbyg/hU5r0qTPfpp+YecX9VDp7Uyj/ADK7Zv6pbtk9cdfezTUZQaziTlFqWcc64PgaW0fI7d2tvWuXXtpQoQdRxXdFJpc+MxxntPHk4g8V31bnpcvUVdXYpotzOOaSivMul0K3BHjqFziLx4zWhcYRqX1zwaNHEc02FH2m1eUJ8Em/G39BXZanKTy6a7Gyw6xpU7i4oQg0nWqqjl+93pRW811eF6C60+Qlrnvl2Uf+w6DTWd1uJiEFdeJcqp37z7hef7D9H7B1FLT6ElzNSfnqSZSVyER6b6XZRX/IdC2a0NWVrStlNzVNNbzSi3mTfMubnx2F6zammrMwgrr3RhKAAtIgAAAAAAAAAAAAAAAAAADBkAAAAMMyAIDb2nvabeLOM0X86eDkuxVvuQuXx56fZhT9Z1rbyqo6ddt83c8eecV9JynZW4Uu+ILn3Y1PE8Saf6yNT6l2rNhJVr7HD9+kj615vPnM3kcPjzcTwjRzjymlpiOq29LCt3O6s5tZTuKcO11I8Tupx1WO7Oxk+Z3MfOpQeTsRv/T5zbUr/cAA2KAAAAAAAAAAAAAAAAAAAAAAAAAAAAoOtcqit69SjG1c9ybpb3dN3eae7wSg+kvrONweNXlJ4xG8m+PR7JIrai5NuImElumJfO2PKJcXVrUt1ZuEam6pPw5SxGalhLdWOMV6TT5ONMm3dVJ06kYKjGnFzjKClKVRSxHK44UHzdZ02vdpybUuHlI7UNRjGLy/OzRX9bxImnGU1MY6KbqVviT/AH6T5sqeWv36T41PUlKT4njaX2Gn0r15KuJ2rSd2qVSnb21anCUnQrKbSTljwU02o8cZjjPjJa05WlL3VhcR4ZeMtJdLbcFheU89L2ghhJvDJCpqsJRkt/OU150WdPrarNOyIVq6MzzW6xu1WpU6seapFTXWsrOD3IDYWtvWFDPPFSh+TNpegnzpaZzESqzGJAAZPAAAAAAAAAAAAAAAAAAAAAAAAA4jq9Tdv7l9VxUf6V8TtrOB7Z3W5eXmPdOtUx2zbKWsjNMQnsziUpU1ufXw9BEXusTlzsgvuvVfBqPp9Z5SvJPoRqKdPjqtbobs7htjvt8+SO7q+r0/YY3n+7J+Gx3JeGoPhxJaz1XHTxZVoVce99P2HtRu2mvB6ev7COqzl7ud82DX3hR8tT/UkWEr+wrzYUH17789SRYDfW+yPso1dZAAZsQAAAAAAAAAAAAAAAAAAAAAAAAqOp8mVncValafdt+pJzluzSjl9SxwLcDGaYq6vYnCjPkfseu4+Uj9Qx/4esf6Vz8pH6hegY8Kjw93Soy5H7DruPlF9U+//ENh/mPlPsLsD3h0+DdKkrki0/qr/Kv1H3Hkl0/+hW+VkXMDh0+DdLU0vTIW1KFCmmqdNNRTe8+Lb5342bYBn0Yg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 descr="tải xuố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441960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ISDxUUERAQFRAWFRAVFhAVFBcWFxAYGBUVFBYYEhIYGyYeGBkjGRUaIS8gIycpLCwsFSAxNTAqNSY3LCkBCQoKDgwOGg8PGiwkHCQpLSwsLCotKS0uLC0sKS4pNTQsLCksLyw1LCksLCwuLSwvKiksLCksKiw0KS0sKSwsKf/AABEIAOEA4QMBIgACEQEDEQH/xAAcAAEAAgIDAQAAAAAAAAAAAAAABgcEBQEDCAL/xABQEAABAwICBQUIDwUHAwUAAAABAAIDBBESIQUGBzFBEyJRYXEUNHJ0gZGhtBYXIyQyNUJSU1SUsbPR0pOywcTUFSViZHOi8TOCgyY2Q0RV/8QAGgEBAAMBAQEAAAAAAAAAAAAAAAECAwQFBv/EACsRAQACAgEDAwMDBQEAAAAAAAABAgMREgQhMRNBURRhcTKB8AVSobHBIv/aAAwDAQACEQMRAD8AuxERWBERAREQEREBERARLIgIiICIiAi4Lh0hcYx0jzoPpFwCuUBERARFwg5RcIg5RcLlAREQEREBERAREQERY2kavkoZJLXwMe4D5xAJA8py8qCOad15ZHUPp4cOOJgkqKh5Aho2m2ESvOWN18m5nLcdygukNr0IJDO66h1spLiCMm3Q8Odb/wAbexRXaPVmJ0dIDvHddQ7cZ55iS1z7b8MYFvDKh7HppWZWSNrz+FE3y1DSfRTBcjay/wCoxftx/Tqu2uXc1yaRtYA2rP8AqMX7cf0659tOT6jF+3H9OoE1y7WlNG069tGT6jF+3H9MufbPk+ow/tx/TKEtK+wU0naZnaXIf/oQftx/TINpMn1CD9uP6ZQ4FfYKaRtMY9oTsWdK6McXQ1EWLqsH0mfnC3ehtfJnyAU83KEjvCraI5pLXJ7nq2OdG92EXEdgVW7XL6IuN5ByIcDYtINw5pGYIIuDwIRO3ofQenIquESRYhmWvjcLPheAC5kjeDhcHoIIIJBBOxVfahaYdJJFK6wNVE9so3B1RA97HuaNwDhG93Tzx0KwUWEREBERAREQEREBERAREQEREBazWOUtpzYA3kp2kE2ydNG1x7bE5LZrUa0tJpuaQLTUhNxe4FRESN++yDzntOf/AHxUdQpQOodzQ5DzqOMet/tPz0zUAbyKX1WFR5sL/mlWjwpPlkMeu5rljshd80rubG7oKhDIa5dr2RONzBGTYAk4s7C1966Gxu6Cu1rHdBRL7bTQ/V4vM7819QQNa5xaA1ptzBuFha+Z3n8lw1jugrtaw9BUDtBX0CvgMPQV9hh6FI+wV2NcuoMPQvsNPQoFmbMmXggNvgVVZbqxsjvbyyHzq0FWWy3vVvjU/wDLKzUWhwi5REuEXKICIiAiIgIiICIiAiIgLT61uIpcrf8AWowbi+RqIr267LcLT61j3r/5qT1iJB5v2mH++qjwIPU41pG6bp2wiNtEy+JjjK5+N7sLgSLubYA2tYC2ZyW52mfHc/gU/qkSydkbGmok9za6UiJkeIXw4iQbX3bhn0BUvbjG2eS8Y6zaUP0pXMleHMhbEA22FtrHnON8mjgQM7mzRck5rCXrD2NNw/DZj/024fz8qoza01oqI/c2NlAlY/CAMRa5oF7b95zVeUxMRMKRm3aKzHlAltNHaXZHGGupopCJRJjcBdwDbcmcrlvG19/lvdtFoWalomOdTUbIGsjs50lvhWDb2YS5znHdmSXLIGh5qqmJjpaN8TsbS4SXGV2uaQYwQ4EWsbEG+5Oc/D0/pq/3wpSHWOJrie4oHXbC2xDcsF7kcy13XzPYtTpCqEkr3tjbG1xuI2/BZ1Cw3KcbGqeJ1c8yNa5zYvc7tDg1zntF8J44bjylXHNpajZUCB0bMeVzgbYXNhfykbukLLqOpx4Nct7nc9viPdxUi2S01rHj/ry4itTbjTRNdAWMYJPdGuc0AYm2a5uKwztc+dSyLWOn0foygigo4ZaqeKMsY5rQCcDXSSSyW6XengAuiJi0RNZ3ExuP3Vrbcb/nZRVLWNYG3ja4tkY833PA+Q7qKk1Jp9lRLZlHTwFrJCTE2xduyKtbVLXiKsmfR1tDStkLHkFjQ6OUA2e0tcLg2N95BHHpprR0DWV07GCzGmdrRvsA+wz7Ap1pbcTHZd2yzvVvjU/8srOVX7Ku9GeNT/yytBSQIiIkREQEREBERAREQEREBERAWr1l72P+pTfjxLaLT6196n/VpPWIkHm3ab8dz+BT+qRL42bVGCWQtcBIOSc3p5pdmBxtcedfW0747n8Cn9UiUa0VXMic4yQNmBaWhrjYNJIOIWG/L0qlo3GmOfF6uOab1t6EfrycNhTtx2HOL7NxWzPJ2va/DFuVPbSKjHMwlwMh5Rzum7nA5jhexWoj0pR3zoMs90778OrqWur543uBii5JtrYcRfc3Jvc57iB5FXjaZ3adubF0l65Ive+9e2tPT9fgqtFQuhL5C3uKaMwPjDw6JzHAs5XmOIIza617EZFferDXU1HPJVyFhkmqqh3LOjxRMdkMfJ8xpIbiIFwC61yvNFLpOBsbWyUjXuaHXfyhaXXdfPCOiw38OC+qrSdM5hayiax2dn8tI7CTYbjv3bjkru9KtjWE1srSW4zCSxjssbmuabA9PHLOwKtCfVnFOJZImPqGx3uzLFY5Boc6173tfp4LznTyBr2lzQ5oc0lp3OANyCetbaTS9MSSaFlyBfDK8DK24cDlw6VlmwUzRHL2+O3afZGObYrzek+f38JrtnLRyANxKTI4sNsWEBrQ4tBOEXuBffhKzp9GMrqCkcyVokiha0G9wQWtD2utuILPv7RU9TI1zyWMwNJyZcuw9WI5lZdDXRMZhkpxIcRdixlhtYAAkC+Vicj8pbRqIiI8RGo/ZSuPjGvz/lbmhdGujqu66mZjpWxmNuGzWMbxJ67Df1m53WrPRkwdWzOBuHcu4HpBfcLDqdIUzmkMowxxBs8TSHCeBsd/YvrVs+7O/wBN33hJna0RqF77KT70Z41UfyytFVbsoPvSPxqo++mVpKVhERAREQEREBERAREQEREBERAWn1rjJpciBaWkJuL3AqIiR2rcLV6yd7O8Om/HjQeaNp/x3P4FP6pEu3ZVTROnmdK0ENjbYnhidhyPXddW0/46n8Cn9UiXbsvqYmvqRKTzoW4Gixc5zZGu5oJF7byOhZZP0rV8rV/s+hw35JvbjP5qqtqlNE2oiMTWhro3Zj5VnFuZ6rK0f7Hh3d1Ue69+VFv+eq6q3adUROfTCIklsLsbTbE1xkc7nAE2ve4HQQsqTE2jSY5anksDQWlImU7Y4YWYY42mwa3IAXc4nj0knfdZlTWtlpzigjfG+7XNwt3OIY3Ljd1wLdC1GjJGmFhjLMBaw2aMnGwvi7dxHUOgW+6ghoc8vDAGuzvhDW2tYEnJoGS+p9Gs13qNPjLdZaL63be/j7ozsOoY310r5IWymOAlgIBDHF7GlwBG8C4/7irY07UvjLTHTNbHhIJEAku7FldrWEjLjuVS7FKtjayZjn4TJTlrRexdz2khvXa58nUrl0c50cYYXEhuEAnMgD5zuJ7Ml8nMTHURMz214fbRrh287/KptstKOQpZnwNjnc6oaXhgjMrAWmPGwAWIG6+YBUq1FdF3JExscYa2KMmzWkuJAuSbbyd5Uf276RY9tLGHgyAyuLOLQQ0AkcASCOux6FkaoXbFDJFI3NjAT8IbgHBw6iN3UvQxY75MWSuKYi+v/O/y8nrs1cNsd8m+PLvr37JdpqSNrM44yx12uY9jSCCDe+WYIVD6MY1tVKG5NAlA7A7LPsVwade6WxklaWgXsGhjWduZztvuVT2jnDumQg3BEpB6RiySmLLj6bHGeYm/felenz0z9RltiiYp21Erw2TH3pH4zU/fTK1FVOyQ+9IvGan76ZWsqPRgRERIiIgIiICIiAiIgIiICIiAtXrL3s7w6b8eNbRarWbvV3h0/wCPGg80bUPjqfwKf1SJRWgqWxyBzo2yNF7xu3OuCM/v8ile1D47n8Cn9UiXVs6q2RzPLsOOzQ0m1xmcWG/kVZnULUrNp1DVx6YphkaFhbe9uVdcG1vh2xYbcL781q6uVrnksjEbDazA4uw5AHnHM3OflV1v07OCG9zOwGQs5QxPzAjdLiD7WIs3hlvVe7Rqtkk0ZbhxgPDiLXObcOK3lUb76WnHOpn4nTSaO0nCyMslpGSkuvjLywgWAsC0X4dPFdddXQvaBHTNjcCOdyjn3HOuCD1kZ/4Qrc0fs30hyTMHcgbgYQMbhYEA/R7813TbM9IlpDjRlpBuDI83HZyS5/qap4R8qNW8fpqldbFQMuGtHNlc29jmThAzIvn2LP2c0Ylq8HN5R+FjC7gSbuI7GgnsBV7R6k0ItHI9wlw3u55a43tYtF8BtmLAEX9PSyeYJCCTYWFzYXvYcBfitjQ6UhZEWSUrJSXE8oXFrgLAAAt6wT5VKdqujG08zY7tL25h2V3RuAc0m3lHaHWWZomqp2MeyV7mcmIhExs0kQIMcRPNY9ouXOe4uIJJ8yJhDazStO9lmUTGPsAJBJIbdeG9iesrq0GfdHeA7+CmVBpOMUjccsjqq2YdUSuDjf5UZkwkcMJbYhRWOIMq52tFmtM7QOgB9gkIlduyI+84vGar76ZWwqk2PH3nD41V/vU6ttWRAiIiRERAREQEREBERAREQEREBarWbvV3h0/48a2q1Ws/ervDp/x40Hmnaf8AHc/gU/qkSjOjJcLr9mXnUn2nfHc/gU/qkSj9FpWJkYZJSRSOBd7oXOa6xGQOHfa59HQqTG40vjvOO0Wj2TL2RPMQeZ5ixrzaPG4ht4HR4A0nIYScgLedQbSc2J9+3LzLMh0xC1jmmhicHG4Jc+7BhYLB98W9l9/yiNxWNV10LmkMpWxuNrOEjzh6cnGxvn51EV77aWzbrNYjzO3qXV/TEMlLE+OaNzTHFniHzBcEE5EdCzKzS8Mcb3vmiaxrXEuL22At2rybozSLIg8SU8cwfh+ESCy1/guGYvf0BcaRr45PgU7IjcklrnG9+FnGwz6Lb1xfRRv9TPmyNWdMvpKmOeMBz4pGPDD8sDEHN8odbyq/otsWinxNfI5/Khv/AE3073SNPNu0ODCwk2OYcBkF5sW6k05CSCaGG4PAlo7CGgAjtz613qO/XnWU19ZJUFrmNcWNjjda7Y2Nwi9ha5N3HrcVKtCaTwRyYYnyNlEbmPY3EAeSjYQ6wN7FhBabWN/LWshFyQLC5s3fYcBcrbwaSjLGg0TH2aG4xiBJFrklozJIBzv5jZBYdDpCNujBTOheJsDm43QlrQSScTpC2w6cRKrps4dVTvabtcZnA9IL7j0Ltm0lF/8Ansa0W+VJwuBc36/Ktfo0853gO/gqY8cUme/mV73m0Rv2XrsbPvKHxqs/ep1bqqDY0feUHjNZ+9TK31qoIiICIiAiIgIiICIiAiIgIiIC1Ws/ervDp/x41tVqtaO9HeHT/jRoPNW0347n8Cn9UiWdsiLGyTPLGOkvBGzFwxiVxt5I7+RYW0wf33P4FP6pGvjZ1VQXmhnkfGJeTLXMw3JaJGkHEQCLSbr3yUIXI7WWABwMmENOEyOjIjvfCG333ub7rWBVTbWRGZ43tY1rzyrHhotctwEHzP38d6kH9nT8p3PjiNLYDukvaW4AMvc8V8VuFt/FRbaU2FskMcUrn4WOxBxYS0nCBkwkNBDche/nUJXLqrpSHuaEMwBlmRsY2wFw1l79FsQ86ytP6QhEL7mN0eG0gNnNc14I4jMXyt18VDdVaun5CPnxkC745BhcY3Oa1rrscRnzW9BBaF3aw1EJgcBLGAQzHIcDRhjBwtaxpsBx6SQPL2ca7dvpV+UE2PVUcdc4uDTI6MMjJ4Oc9o5t9xIy6cyr3ir2lmIRyubweGnn7rFotuN8un7vOmz+Vraq7nta4AOYSQAXNcHZX48bdStPu2AuDuWe0AW5FrmYQM+a0l1g3M72k58VphwxfHExPy+b6vrPRycZifZFNtlbHI+EDAZG4xjbvLHBjm36s7i/SpJsv0DHNRNmmIEDRhZGDhDi02e99rEgOvcfffKAbSpmOkaQ5mIknAw3DGgNa0dQsLDsUn2UbRKelhNNV3EJJcyQZgXN3MeBuFyeo34Wz4+qrxvqPt/p6fRX9XHF/wCeUz1m1di7jdNTluONpMjWk8nKADiDWFxwkfnfq8+wOHKSYfg4ZLdl8ldevG0mibROpaAtLnsLLsGGOIEG5GVr9Q45nrpCm3v8B6wx793RkjsvXYz3lT+M1n71MrgVPbF+8afxir++mVwrVmIiICIiAiIgIiICIiAiIgIiIC1OtHej/Cp/xo1tlqdaO9H+FT/jRoPN20z46n8CD1ONRDR9UI5WvdGyQC/ubxdrrgjMeW/kU317ZfWB46XUYt200IUg0Vq7DI48pha0DeGi57L5KLaiNqTeKxuVe+yKLIGhprA8AQSOjF+d9y1FZOHvLmsawG3MbuGQGV/P5Vd79S6QGxc8HoLGA7uiy1OldXYY3gR4XNIvm0XFt97ZKkXrM6iVK56WnjE91YaN0myIODqeKW/F97jsI3Ltra1s7CGU0MRbzi5hIJAvcWJ67+RW9TalUhY0ySWeQCQ1jLDqF19y6kUmE4JedbK7GWv12zXT9Nk+GX1mH+5T1HFyEkbnsp5WyRF4Y54LWglzTjIPMfzHWBzFwV3HWCLG4iipw1wYMGZDSMdyCdxOL/aFYeiNXYpZLPwtaG3JDQSdwsL5f8Lc+wmj+e/hngZ1no6lFcF7RuI7LZOrxY7cbW7qUr65smHDDHHbFfBfnXNxe54DJZdHpuNkbWOpIJC3Fz3Xu65J51t/R2AeWy9MatQRYTEWva6+9guCLdG8G63mi9nNPJE1z5LOc0OIaxgDQc97u1YZZjFOr9nRhn1o5U7wp2fWCF26gp25EZF3EAX8+flWqpfleA7+Cv6XZlS2ylNzexLGEX67dqrnWfR7Y6WQ4WgggXA/xWyKrTJW/wCmV70tTzCe7Fu8Kfxir++mVxKndiveFN4xV/fTK4lqqIiICIiAiIgIiICIiAiIgIiIC1OtPej/AAqf8eNbZanWnvR/h0/48aDz1rp/7jPXJQDzwQD+KldXCWWsbb/QBZRXXM/+pLncJtHE9ghpyfQp7VGKSwBcHXFiBvvlaxCrevKmocfV4rZcVqV8y+6u1ZJypqoYnFgD45Obhc0W5nzmnzjrWpo4S+9zexH8VnHQwva8vA5RE+kZLso3RRj4TiSbkkEeYALGlLcuUw8/p+jzUzRkvr3338t1qfXtp45GzuEby8Objac24bDK2YXbrdpGOaBojkxOElyWNthAY/pHSR0rDZpt7w1jXNdhGQMWI26CTwWDM9t+fZt87CMtJz4XvYZL165sfP1Lb2nJ0vUen6NOPH7+fO2sfTlhBAJ6gbcDbOx4rZ81zWtNwbgPYHmxJDsLQQ3M33u3N+Dnx4kqojxI8hPnFl9NYcrX3g5Rk5i9rWOaY82P04pbZ1HSZ7ZpyY+PjW58x2a59KTI4W5rbAZ3uePBSXQzH2sWlzRE6zRfOwBGYWpZVRgm5JJ380i3kWZT6ZcObG7cMuYSQPCuMl4/9Vrk6i9b4Y8T7/h7P9K30mGaZPP2/LY17HhrMIsLyZi5Dvgi7S4A2/JVtr9S2oJT/ij9MgU6m07J8t/Tnybr9di4n7lD9otXGdGyBpOIui4H54PFcvRYM2O97ZIiInWtfZ29R1EZK1rHttutiveFN4xV/fTK4lTuxXvCn8Yq/vplcS9JyCIikEREBERAREQEREBERAREQFqdae9H+FT/AI0a2y1msUeKmcB86E+aVhPoCDzbtKlLNNTuabOHchB6D3NCtR7Kqv6dy2m1H44qOyl9WhUWVo8KS2w1trPrEnnXwdaqv6d3oWrRShsvZZWDdUPHmXw/W6s41D/LZa4hIqNz3tG4Oc1t+i5Av6UlMM72W1n1h/o/JcnXGt+tS+cfksN1JGWOLHSXa0OIcwAEFzWZEOOd3BYaos23strPrD/R+Sey6s+sSej8lqEUbS3B1vrDvqZPR+S6KvWGolYWSTOcw2u02tlu4LXIo2L82K94U3jFX99MriVN7GXWoqMHe6prQOuzI3n0MPmVyKQREUgiIgIiICIiAiIgIiICIiAsHTdM6SlmZGQJHRvDCdwfYll+rFZZyIPMe1aAOqoapg9yqIIxi3e6Q+5Pa4bw4NEZzHylCl6L1s2fg8thjM1FO7lZKZtmyU03GekfbJxuSWkEG+dgqxrNk7y73tVwubnzZ2vgezoaXhronEcbO8imJVmECXCmEuymvB30RHSKuG3pcF8e1dX9FH9sp/1qdwjUoktpoh7TZpNng3b12NxbrC3HtXV/+T+2U/60Oy2v6KP7ZT/rTcGmLV0bQw82NrSBchtrgEGxPRcA+RRicDEcO7h1qYu2X6QO80h7a2A2/wB6+Tsqr/8AJ/bKf9abhOpQpcKaHZPX/wCT+2QfrXHtS1/+T+1wfrVZ0shiKdxbHK4i7paFnbUtcfNGHFSPVjZhHDI13ftWMJZEGObTwu34psVnyAEbnBjTaxOaqJVs00QWf2fA8e6U8E9ZIN3IvqcbImSNOeIxSnI7uTKtZaHVLVnuSN5e8y1U7+VnnOZkdawAPzWjIAADfYNBsN8pBERSCIiAiIgIiICIiAiIgIiICIiDhR3TGolNUuxSGoxdLZ5GHzg39KkaIIcNldGP/krvtc/60Gy2k+lrvtc361MUQQ/2rqT6Wu+1zfrXPtX0n0tb9qm/UpeiI1CIe1hSfSVv2qX9S59rGk+krftMv6lLkROkR9rGk+krPtMv6lwdl9JxkrftUw9IcpeiCGnZTRX+HW9ndc/8XKQ6I0HHTNwxGTD0Oe53oJst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p.playserver1.com/ProductImages/5/4/1/2/5/3/9/9352145_700x700mi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2286000" cy="2286000"/>
          </a:xfrm>
          <a:prstGeom prst="rect">
            <a:avLst/>
          </a:prstGeom>
          <a:noFill/>
        </p:spPr>
      </p:pic>
      <p:pic>
        <p:nvPicPr>
          <p:cNvPr id="1030" name="Picture 6" descr="http://p.playserver1.com/ProductImages/5/4/1/2/5/3/9/9352145_700x700mi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905000"/>
            <a:ext cx="2286000" cy="2286000"/>
          </a:xfrm>
          <a:prstGeom prst="rect">
            <a:avLst/>
          </a:prstGeom>
          <a:noFill/>
        </p:spPr>
      </p:pic>
      <p:pic>
        <p:nvPicPr>
          <p:cNvPr id="1032" name="Picture 8" descr="http://p.playserver1.com/ProductImages/5/4/1/2/5/3/9/9352145_700x700mi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4724400"/>
            <a:ext cx="2286000" cy="2286000"/>
          </a:xfrm>
          <a:prstGeom prst="rect">
            <a:avLst/>
          </a:prstGeom>
          <a:noFill/>
        </p:spPr>
      </p:pic>
      <p:pic>
        <p:nvPicPr>
          <p:cNvPr id="8" name="Picture 8" descr="http://p.playserver1.com/ProductImages/5/4/1/2/5/3/9/9352145_700x700min_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214018"/>
            <a:ext cx="2643982" cy="2643982"/>
          </a:xfrm>
          <a:prstGeom prst="rect">
            <a:avLst/>
          </a:prstGeom>
          <a:noFill/>
        </p:spPr>
      </p:pic>
      <p:pic>
        <p:nvPicPr>
          <p:cNvPr id="9" name="Picture 8" descr="http://p.playserver1.com/ProductImages/5/4/1/2/5/3/9/9352145_700x700mi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048000"/>
            <a:ext cx="2286000" cy="2286000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2286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tận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Iphone,cô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đứa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mượn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còn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nhiêu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Iphone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048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5 – 4 = 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381000" y="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đòi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Iphone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từ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đứa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giờ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nhiêu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Iphon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???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914400" y="3048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 + 1 = 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347</Words>
  <Application>Microsoft Office PowerPoint</Application>
  <PresentationFormat>On-screen Show (4:3)</PresentationFormat>
  <Paragraphs>39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Con hãy đoán xem,Hello Kitty có mấy mắt</vt:lpstr>
      <vt:lpstr>Nếu Kitty bỏ đi 1 mắt thì còn lại mấy mắt</vt:lpstr>
      <vt:lpstr>Ta có: 1 + 1 = 2</vt:lpstr>
      <vt:lpstr>PowerPoint Presentation</vt:lpstr>
      <vt:lpstr>1 + 2 =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</vt:lpstr>
      <vt:lpstr>6</vt:lpstr>
      <vt:lpstr>7</vt:lpstr>
      <vt:lpstr>8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Dell</cp:lastModifiedBy>
  <cp:revision>18</cp:revision>
  <dcterms:created xsi:type="dcterms:W3CDTF">2013-01-26T11:05:27Z</dcterms:created>
  <dcterms:modified xsi:type="dcterms:W3CDTF">2023-05-19T00:47:21Z</dcterms:modified>
</cp:coreProperties>
</file>