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16" r:id="rId6"/>
  </p:sldMasterIdLst>
  <p:notesMasterIdLst>
    <p:notesMasterId r:id="rId21"/>
  </p:notesMasterIdLst>
  <p:sldIdLst>
    <p:sldId id="257" r:id="rId7"/>
    <p:sldId id="258" r:id="rId8"/>
    <p:sldId id="259" r:id="rId9"/>
    <p:sldId id="260" r:id="rId10"/>
    <p:sldId id="261" r:id="rId11"/>
    <p:sldId id="266" r:id="rId12"/>
    <p:sldId id="262" r:id="rId13"/>
    <p:sldId id="263" r:id="rId14"/>
    <p:sldId id="264" r:id="rId15"/>
    <p:sldId id="267" r:id="rId16"/>
    <p:sldId id="273" r:id="rId17"/>
    <p:sldId id="270" r:id="rId18"/>
    <p:sldId id="274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54DE5-14C1-40F6-8737-8100B0B1A41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1FAB-4124-455D-BB76-099909CC8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3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3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5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6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03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13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0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02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43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46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53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0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4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7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36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51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3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22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24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27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9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51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5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93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73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09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1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37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23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2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47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8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5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09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8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74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726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182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24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416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0520453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377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21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7725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8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95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74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47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07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45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38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477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23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61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25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6880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2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9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5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9FB5C-74C5-447E-9A85-D17614282CB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7C75-11EB-4C74-9F56-7D32CCA6A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6" y="21046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5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6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70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2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4a"/><Relationship Id="rId7" Type="http://schemas.openxmlformats.org/officeDocument/2006/relationships/image" Target="../media/image11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1.m4a"/><Relationship Id="rId16" Type="http://schemas.openxmlformats.org/officeDocument/2006/relationships/image" Target="../media/image35.png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2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4a"/><Relationship Id="rId7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2.xml"/><Relationship Id="rId5" Type="http://schemas.openxmlformats.org/officeDocument/2006/relationships/audio" Target="../media/media7.m4a"/><Relationship Id="rId10" Type="http://schemas.openxmlformats.org/officeDocument/2006/relationships/image" Target="../media/image12.png"/><Relationship Id="rId4" Type="http://schemas.microsoft.com/office/2007/relationships/media" Target="../media/media7.m4a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34" y="1693389"/>
            <a:ext cx="1112926" cy="6481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7987" y="1346565"/>
            <a:ext cx="722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1600" b="1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7988" y="1019677"/>
            <a:ext cx="722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06628" y="2341563"/>
            <a:ext cx="8684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 QUEN VĂN HỌC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7977" y="3895891"/>
            <a:ext cx="5220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Lứa</a:t>
            </a:r>
            <a:r>
              <a:rPr kumimoji="0" lang="en-GB" sz="1800" b="0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tuổi</a:t>
            </a:r>
            <a:r>
              <a:rPr kumimoji="0" lang="en-GB" sz="1800" b="0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kumimoji="0" lang="en-GB" sz="1800" b="0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Nhà</a:t>
            </a:r>
            <a:r>
              <a:rPr kumimoji="0" lang="en-GB" sz="1800" b="0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trẻ</a:t>
            </a:r>
            <a:r>
              <a:rPr kumimoji="0" lang="en-GB" sz="1800" b="0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( 24-36tháng)</a:t>
            </a:r>
            <a:endParaRPr kumimoji="0" lang="en-US" sz="1800" b="0" i="1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0170" y="2529286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2089" y="2950278"/>
            <a:ext cx="8659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THƠ: ƯỚC MƠ CỦA TÝ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GB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Lưu</a:t>
            </a: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Thị</a:t>
            </a: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Ngọc</a:t>
            </a: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Lễ</a:t>
            </a: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912">
            <a:off x="3145105" y="2975562"/>
            <a:ext cx="1522340" cy="1588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999123" y="4429805"/>
            <a:ext cx="5031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Giáo</a:t>
            </a: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viên</a:t>
            </a: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Trương</a:t>
            </a: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Thị</a:t>
            </a: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Thanh</a:t>
            </a: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Huyền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8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5"/>
    </mc:Choice>
    <mc:Fallback xmlns="">
      <p:transition spd="slow" advTm="3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33333E-6 L 2.08333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85185E-6 L 3.61111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2.22222E-6 L 4.16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48148E-6 L -1.875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48148E-6 L -1.875E-6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31" y="750897"/>
            <a:ext cx="10195151" cy="542952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583298" y="5432009"/>
            <a:ext cx="11024769" cy="1882317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4074" y="1204201"/>
            <a:ext cx="340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GIÁO DỤC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3436" y="2067453"/>
            <a:ext cx="8624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    </a:t>
            </a:r>
            <a:r>
              <a:rPr lang="en-GB" sz="3600" dirty="0" err="1">
                <a:solidFill>
                  <a:schemeClr val="bg1"/>
                </a:solidFill>
              </a:rPr>
              <a:t>Các</a:t>
            </a:r>
            <a:r>
              <a:rPr lang="en-GB" sz="3600" dirty="0">
                <a:solidFill>
                  <a:schemeClr val="bg1"/>
                </a:solidFill>
              </a:rPr>
              <a:t> con ạ! </a:t>
            </a:r>
            <a:r>
              <a:rPr lang="en-GB" sz="3600" dirty="0" err="1">
                <a:solidFill>
                  <a:schemeClr val="bg1"/>
                </a:solidFill>
              </a:rPr>
              <a:t>Bạn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nhỏ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nào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cũng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có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ước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mơ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của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riêng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mình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phải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không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nào</a:t>
            </a:r>
            <a:r>
              <a:rPr lang="en-GB" sz="3600" dirty="0">
                <a:solidFill>
                  <a:schemeClr val="bg1"/>
                </a:solidFill>
              </a:rPr>
              <a:t>? </a:t>
            </a:r>
          </a:p>
          <a:p>
            <a:r>
              <a:rPr lang="en-GB" sz="3600" dirty="0">
                <a:solidFill>
                  <a:schemeClr val="bg1"/>
                </a:solidFill>
              </a:rPr>
              <a:t>    </a:t>
            </a:r>
            <a:r>
              <a:rPr lang="en-GB" sz="3600" dirty="0" err="1">
                <a:solidFill>
                  <a:schemeClr val="bg1"/>
                </a:solidFill>
              </a:rPr>
              <a:t>Để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thực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hiện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được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những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ước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mơ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đó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các</a:t>
            </a:r>
            <a:r>
              <a:rPr lang="en-GB" sz="3600" dirty="0">
                <a:solidFill>
                  <a:schemeClr val="bg1"/>
                </a:solidFill>
              </a:rPr>
              <a:t> con </a:t>
            </a:r>
            <a:r>
              <a:rPr lang="en-GB" sz="3600" dirty="0" err="1">
                <a:solidFill>
                  <a:schemeClr val="bg1"/>
                </a:solidFill>
              </a:rPr>
              <a:t>hãy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chăm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ngoan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học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giỏi</a:t>
            </a:r>
            <a:r>
              <a:rPr lang="en-GB" sz="3600" dirty="0">
                <a:solidFill>
                  <a:schemeClr val="bg1"/>
                </a:solidFill>
              </a:rPr>
              <a:t>, </a:t>
            </a:r>
            <a:r>
              <a:rPr lang="en-GB" sz="3600" dirty="0" err="1">
                <a:solidFill>
                  <a:schemeClr val="bg1"/>
                </a:solidFill>
              </a:rPr>
              <a:t>nghe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lời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ông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bà</a:t>
            </a:r>
            <a:r>
              <a:rPr lang="en-GB" sz="3600" dirty="0">
                <a:solidFill>
                  <a:schemeClr val="bg1"/>
                </a:solidFill>
              </a:rPr>
              <a:t> cha </a:t>
            </a:r>
            <a:r>
              <a:rPr lang="en-GB" sz="3600" dirty="0" err="1">
                <a:solidFill>
                  <a:schemeClr val="bg1"/>
                </a:solidFill>
              </a:rPr>
              <a:t>mẹ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nhé</a:t>
            </a:r>
            <a:r>
              <a:rPr lang="en-GB" sz="3600" dirty="0">
                <a:solidFill>
                  <a:schemeClr val="bg1"/>
                </a:solidFill>
              </a:rPr>
              <a:t>! 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3"/>
    </mc:Choice>
    <mc:Fallback xmlns="">
      <p:transition spd="slow" advTm="2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123" y="3429000"/>
            <a:ext cx="2439171" cy="3307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2400" y="3759201"/>
            <a:ext cx="1923361" cy="28703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44057">
            <a:off x="1753021" y="443677"/>
            <a:ext cx="3313228" cy="320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431800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ƯỚC MƠ CỦA TÝ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0" y="1459230"/>
            <a:ext cx="482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0" y="5765800"/>
            <a:ext cx="208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Lễ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2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6"/>
    </mc:Choice>
    <mc:Fallback xmlns="">
      <p:transition spd="slow" advTm="2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123" y="3429000"/>
            <a:ext cx="2439171" cy="3307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2400" y="3759201"/>
            <a:ext cx="1923361" cy="28703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44057">
            <a:off x="1753021" y="443677"/>
            <a:ext cx="3313228" cy="320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431800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ƯỚC MƠ CỦA TÝ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0" y="1459230"/>
            <a:ext cx="482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0" y="5765800"/>
            <a:ext cx="208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Lễ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6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7"/>
    </mc:Choice>
    <mc:Fallback xmlns="">
      <p:transition spd="slow" advTm="2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123" y="3429000"/>
            <a:ext cx="2439171" cy="3307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2400" y="3759201"/>
            <a:ext cx="1923361" cy="28703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44057">
            <a:off x="1753021" y="443677"/>
            <a:ext cx="3313228" cy="320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431800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ƯỚC MƠ CỦA TÝ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0" y="1459230"/>
            <a:ext cx="482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0" y="5765800"/>
            <a:ext cx="208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Lễ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0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6"/>
    </mc:Choice>
    <mc:Fallback xmlns="">
      <p:transition spd="slow" advTm="2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745" y="164528"/>
            <a:ext cx="1091279" cy="74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091279" cy="7498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18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678">
        <p15:prstTrans prst="fracture"/>
      </p:transition>
    </mc:Choice>
    <mc:Fallback xmlns="">
      <p:transition spd="slow" advTm="43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88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4083" y="350391"/>
            <a:ext cx="8659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           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6" y="1272885"/>
            <a:ext cx="7692328" cy="463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295400" y="273029"/>
            <a:ext cx="9281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nhỏ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trong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ước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mơ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được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làm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           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4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60"/>
    </mc:Choice>
    <mc:Fallback xmlns="">
      <p:transition spd="slow" advTm="7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0123" y="3429000"/>
            <a:ext cx="2439171" cy="3307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62400" y="3759201"/>
            <a:ext cx="1923361" cy="28703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44057">
            <a:off x="1753021" y="443677"/>
            <a:ext cx="3313228" cy="3202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431800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ƯỚC MƠ CỦA TÝ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7600" y="1459230"/>
            <a:ext cx="482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0" y="5765800"/>
            <a:ext cx="208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Lễ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9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6"/>
    </mc:Choice>
    <mc:Fallback xmlns="">
      <p:transition spd="slow" advTm="2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3761" y="313921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0520" y="5546348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“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Ước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Tý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”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 </a:t>
            </a: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" y="70336"/>
            <a:ext cx="885025" cy="680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1" b="47819"/>
          <a:stretch/>
        </p:blipFill>
        <p:spPr>
          <a:xfrm>
            <a:off x="-394352" y="1662354"/>
            <a:ext cx="4080828" cy="4765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041400"/>
            <a:ext cx="7467600" cy="4380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91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50">
        <p15:prstTrans prst="peelOff"/>
      </p:transition>
    </mc:Choice>
    <mc:Fallback xmlns="">
      <p:transition spd="slow" advTm="30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75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7587" y="412549"/>
            <a:ext cx="45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ƯỚC MƠ CỦA TÝ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8361" y="1443841"/>
            <a:ext cx="482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4884" y="5765800"/>
            <a:ext cx="2082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Ngọc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Lễ</a:t>
            </a:r>
            <a:r>
              <a:rPr kumimoji="0" lang="en-GB" sz="2133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" y="70336"/>
            <a:ext cx="885025" cy="680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6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2"/>
    </mc:Choice>
    <mc:Fallback xmlns="">
      <p:transition spd="slow" advTm="2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ái nói">
            <a:hlinkClick r:id="" action="ppaction://media"/>
            <a:extLst>
              <a:ext uri="{FF2B5EF4-FFF2-40B4-BE49-F238E27FC236}">
                <a16:creationId xmlns:a16="http://schemas.microsoft.com/office/drawing/2014/main" id="{3D5734F1-0E83-4587-B3BE-B78880BA6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9575.7666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11F15-023A-446C-9748-2D7AB69977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" t="35467" r="43137" b="22300"/>
          <a:stretch/>
        </p:blipFill>
        <p:spPr>
          <a:xfrm>
            <a:off x="5440017" y="318151"/>
            <a:ext cx="6599583" cy="2794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725266-A4DA-4042-B3C6-163C1B3F9785}"/>
              </a:ext>
            </a:extLst>
          </p:cNvPr>
          <p:cNvSpPr/>
          <p:nvPr/>
        </p:nvSpPr>
        <p:spPr>
          <a:xfrm>
            <a:off x="7435205" y="750400"/>
            <a:ext cx="260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5696428" y="1542678"/>
            <a:ext cx="6142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02960"/>
            <a:ext cx="1404952" cy="10803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1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481">
        <p14:ripple/>
      </p:transition>
    </mc:Choice>
    <mc:Fallback xmlns="">
      <p:transition spd="slow" advTm="39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2"/>
        <p14:stopEvt time="2699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673" y="2255250"/>
            <a:ext cx="3394529" cy="4602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14800" y="3352604"/>
            <a:ext cx="2348855" cy="3505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2450" y="34905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đã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nói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mẹ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điều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gì</a:t>
            </a:r>
            <a:r>
              <a:rPr lang="en-GB" sz="3600" b="1" noProof="0" dirty="0">
                <a:solidFill>
                  <a:srgbClr val="FF0000"/>
                </a:solidFill>
                <a:latin typeface="Calibri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50" y="2029165"/>
            <a:ext cx="482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8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4"/>
    </mc:Choice>
    <mc:Fallback xmlns="">
      <p:transition spd="slow" advTm="2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673" y="2255250"/>
            <a:ext cx="3394529" cy="4602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14800" y="3352604"/>
            <a:ext cx="2348855" cy="3505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2450" y="34905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Mẹ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đã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hỏi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Tý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như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thế</a:t>
            </a:r>
            <a:r>
              <a:rPr lang="en-GB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libri"/>
              </a:rPr>
              <a:t>nào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50" y="2029165"/>
            <a:ext cx="482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libri"/>
              </a:rPr>
              <a:t>Tý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: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prstClr val="black"/>
                </a:solidFill>
                <a:latin typeface="Calibri"/>
              </a:rPr>
              <a:t>Giỏi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6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2"/>
    </mc:Choice>
    <mc:Fallback xmlns="">
      <p:transition spd="slow" advTm="2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3794" y="3086746"/>
            <a:ext cx="2781300" cy="37712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52901" y="3802363"/>
            <a:ext cx="1866900" cy="2786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9767" y="453825"/>
            <a:ext cx="648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" y="62997"/>
            <a:ext cx="885025" cy="680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8561" y="1883049"/>
            <a:ext cx="482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44057">
            <a:off x="2138449" y="459403"/>
            <a:ext cx="3235481" cy="31269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5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5"/>
    </mc:Choice>
    <mc:Fallback xmlns="">
      <p:transition spd="slow" advTm="3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5.3|1.2|5.5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|3.3|2.8|2.6|2.9|2.6|2.1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5|0.3|0.2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|3.3|2.8|2.6|2.9|2.6|2.1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.6|13.9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|3.3|2.8|2.6|2.9|2.6|2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4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3.5|2.9|2.4|4|2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5.1|2.3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1|3.5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1|6.8|2.3|2.6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424</Words>
  <Application>Microsoft Office PowerPoint</Application>
  <PresentationFormat>Widescreen</PresentationFormat>
  <Paragraphs>82</Paragraphs>
  <Slides>14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宋体</vt:lpstr>
      <vt:lpstr>#9Slide07 Itim</vt:lpstr>
      <vt:lpstr>Arial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Office Theme</vt:lpstr>
      <vt:lpstr>2_Office Theme</vt:lpstr>
      <vt:lpstr>8_Office Theme</vt:lpstr>
      <vt:lpstr>1_Office Theme</vt:lpstr>
      <vt:lpstr>Hoạt động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Admin</cp:lastModifiedBy>
  <cp:revision>9</cp:revision>
  <dcterms:created xsi:type="dcterms:W3CDTF">2021-12-23T14:17:05Z</dcterms:created>
  <dcterms:modified xsi:type="dcterms:W3CDTF">2023-02-05T13:16:33Z</dcterms:modified>
</cp:coreProperties>
</file>