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6" r:id="rId3"/>
  </p:sldMasterIdLst>
  <p:notesMasterIdLst>
    <p:notesMasterId r:id="rId16"/>
  </p:notesMasterIdLst>
  <p:sldIdLst>
    <p:sldId id="275" r:id="rId4"/>
    <p:sldId id="261" r:id="rId5"/>
    <p:sldId id="263" r:id="rId6"/>
    <p:sldId id="258" r:id="rId7"/>
    <p:sldId id="267" r:id="rId8"/>
    <p:sldId id="268" r:id="rId9"/>
    <p:sldId id="282" r:id="rId10"/>
    <p:sldId id="269" r:id="rId11"/>
    <p:sldId id="271" r:id="rId12"/>
    <p:sldId id="272" r:id="rId13"/>
    <p:sldId id="279" r:id="rId14"/>
    <p:sldId id="280" r:id="rId15"/>
  </p:sldIdLst>
  <p:sldSz cx="18288000" cy="10287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宋体" panose="02010600030101010101" pitchFamily="2" charset="-122"/>
      <p:regular r:id="rId18"/>
    </p:embeddedFont>
    <p:embeddedFont>
      <p:font typeface="#9Slide03 Ample" panose="020B0604020202020204" charset="0"/>
      <p:regular r:id="rId19"/>
    </p:embeddedFont>
    <p:embeddedFont>
      <p:font typeface="#9Slide05 Amplify" panose="020B0604020202020204" charset="0"/>
      <p:regular r:id="rId20"/>
    </p:embeddedFont>
    <p:embeddedFont>
      <p:font typeface="#9Slide07 Itim" panose="020B0604020202020204" charset="-3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804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F2BB-A85B-474D-8E58-5895D5E6F41C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E7E5-20EE-4660-9312-669EF7BAC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3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7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1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0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5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9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9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3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1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0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9" y="369096"/>
            <a:ext cx="222567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2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5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83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73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1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0AA2EA-6845-45EF-8AE7-23AD5465075B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jpe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microsoft.com/office/2007/relationships/media" Target="../media/media1.m4a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Relationship Id="rId1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2.m4a"/><Relationship Id="rId7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12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0.png"/><Relationship Id="rId3" Type="http://schemas.openxmlformats.org/officeDocument/2006/relationships/audio" Target="../media/media4.m4a"/><Relationship Id="rId21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microsoft.com/office/2007/relationships/media" Target="../media/media4.m4a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29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1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svg"/><Relationship Id="rId28" Type="http://schemas.openxmlformats.org/officeDocument/2006/relationships/image" Target="../media/image41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3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39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39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79" y="6301195"/>
            <a:ext cx="6871962" cy="4315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117420" y="223904"/>
            <a:ext cx="7431260" cy="362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218" y="2040272"/>
            <a:ext cx="772696" cy="772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30" y="1098992"/>
            <a:ext cx="702516" cy="7025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80" y="1947765"/>
            <a:ext cx="1934736" cy="13363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41517" y="1152997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61389" y="471600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2153" y="3565512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PHÁT TRIỂN NGÔN NGỮ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2085" y="5931863"/>
            <a:ext cx="755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trẻ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( 24-36tháng)</a:t>
            </a:r>
            <a:endParaRPr kumimoji="0" lang="en-US" sz="36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176" y="6251103"/>
            <a:ext cx="74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7838" y="7170211"/>
            <a:ext cx="68772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Giáo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viên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: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Trương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Thị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Thanh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Huyền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162">
            <a:off x="2613322" y="5386244"/>
            <a:ext cx="3392164" cy="4272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/>
          <p:cNvSpPr/>
          <p:nvPr/>
        </p:nvSpPr>
        <p:spPr>
          <a:xfrm>
            <a:off x="367167" y="4703691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Truyện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: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3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2" y="267768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317" descr="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82382" y="518445"/>
            <a:ext cx="1819085" cy="4252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47">
            <a:off x="2740451" y="1920006"/>
            <a:ext cx="1426864" cy="2654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30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3248">
        <p15:prstTrans prst="curtains"/>
      </p:transition>
    </mc:Choice>
    <mc:Fallback xmlns="">
      <p:transition spd="slow" advClick="0" advTm="33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6.17284E-7 L -3.05556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85185E-6 L 3.61111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32099E-6 L -4.16667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181600" y="419100"/>
            <a:ext cx="12725400" cy="5486400"/>
            <a:chOff x="0" y="0"/>
            <a:chExt cx="13841800" cy="4936261"/>
          </a:xfrm>
        </p:grpSpPr>
        <p:sp>
          <p:nvSpPr>
            <p:cNvPr id="3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5641737" y="2002902"/>
            <a:ext cx="1181100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ạ!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được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giống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quên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mất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.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ngoan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ngoãn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bố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nhé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8730" y="723900"/>
            <a:ext cx="434633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 DỤC </a:t>
            </a:r>
            <a:r>
              <a:rPr kumimoji="0" lang="en-GB" sz="6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6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818174"/>
      </p:ext>
    </p:extLst>
  </p:cSld>
  <p:clrMapOvr>
    <a:masterClrMapping/>
  </p:clrMapOvr>
  <p:transition spd="med" advTm="192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" y="-1539800"/>
            <a:ext cx="17830800" cy="1182514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28800" y="800100"/>
            <a:ext cx="13487400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hãy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câu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chuyện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“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”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một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lần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nữa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nhé</a:t>
            </a:r>
            <a:r>
              <a:rPr lang="en-GB" sz="6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 </a:t>
            </a:r>
            <a:r>
              <a:rPr kumimoji="0" lang="en-GB" sz="64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64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11740"/>
      </p:ext>
    </p:extLst>
  </p:cSld>
  <p:clrMapOvr>
    <a:masterClrMapping/>
  </p:clrMapOvr>
  <p:transition spd="med" advTm="137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" y="14019"/>
            <a:ext cx="1934736" cy="1336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8101" y="5228451"/>
            <a:ext cx="11024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9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54550" y="9353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9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358" y="2106074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!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079" y="751531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ơi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0" y="3460618"/>
            <a:ext cx="3850673" cy="69381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0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563">
        <p:split orient="vert"/>
      </p:transition>
    </mc:Choice>
    <mc:Fallback xmlns="">
      <p:transition spd="slow" advClick="0" advTm="395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1066800" y="1028700"/>
            <a:ext cx="15240000" cy="8610600"/>
            <a:chOff x="0" y="0"/>
            <a:chExt cx="13841800" cy="4936261"/>
          </a:xfrm>
        </p:grpSpPr>
        <p:sp>
          <p:nvSpPr>
            <p:cNvPr id="9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537838" y="750592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câu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chuyện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2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506" y="28107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0" y="3007009"/>
            <a:ext cx="7794426" cy="72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5226" y="4847129"/>
            <a:ext cx="3012473" cy="5427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47" y="2464102"/>
            <a:ext cx="11233553" cy="6946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19384"/>
      </p:ext>
    </p:extLst>
  </p:cSld>
  <p:clrMapOvr>
    <a:masterClrMapping/>
  </p:clrMapOvr>
  <p:transition spd="slow" advClick="0" advTm="1742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68329" y="3799000"/>
            <a:ext cx="1662814" cy="565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260032" y="647738"/>
            <a:ext cx="1345766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Trong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truyện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có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những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nhân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vật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lang="en-US" sz="6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52600" y="9340693"/>
            <a:ext cx="347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5597" y="9358360"/>
            <a:ext cx="317534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lang="en-US" sz="4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8240096" y="3555997"/>
            <a:ext cx="1892185" cy="581367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45218" y="9383888"/>
            <a:ext cx="317534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endParaRPr lang="en-US" sz="4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838057" y="9410349"/>
            <a:ext cx="317534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Bác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Gấu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lang="en-US" sz="4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841975" y="9408209"/>
            <a:ext cx="388708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4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bướm</a:t>
            </a:r>
            <a:r>
              <a:rPr lang="en-GB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lang="en-US" sz="4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694" y="57795"/>
            <a:ext cx="3277111" cy="35011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52" y="2075782"/>
            <a:ext cx="3036394" cy="6909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6772" y="3029155"/>
            <a:ext cx="2638611" cy="59648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709">
        <p:circle/>
      </p:transition>
    </mc:Choice>
    <mc:Fallback xmlns="">
      <p:transition spd="slow" advTm="247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11 0.01189 L 0.21189 0.011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778 -0.00031 L -0.67778 -0.000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4.32099E-6 L -0.46102 0.0044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1.60494E-6 C -0.00399 -0.00802 -0.01796 -0.01605 -0.023 -0.01605 C -0.05399 -0.01605 -0.08602 0.10895 -0.08602 0.23395 C -0.08602 0.17099 -0.10199 0.10895 -0.11701 0.10895 C -0.13298 0.10895 -0.148 0.17192 -0.148 0.23395 C -0.148 0.20293 -0.15599 0.17099 -0.16397 0.17099 C -0.17196 0.17099 -0.17994 0.20201 -0.17994 0.23395 C -0.17994 0.2179 -0.18394 0.20293 -0.18793 0.20293 C -0.19192 0.20293 -0.19592 0.21898 -0.19592 0.23395 C -0.19592 0.22593 -0.19791 0.2179 -0.19991 0.2179 C -0.20095 0.2179 -0.2039 0.22593 -0.2039 0.23395 C -0.2039 0.22994 -0.20494 0.22593 -0.2059 0.22593 C -0.2059 0.225 -0.20789 0.22994 -0.20789 0.23395 C -0.20789 0.23195 -0.20789 0.22994 -0.20894 0.22994 C -0.20894 0.23087 -0.20998 0.23195 -0.20998 0.23395 C -0.20998 0.23303 -0.20998 0.23195 -0.20998 0.23102 C -0.21102 0.23102 -0.21102 0.23195 -0.21102 0.23303 C -0.21206 0.23303 -0.21206 0.2321 -0.21206 0.23102 C -0.2131 0.23102 -0.2131 0.23195 -0.2131 0.23303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107" y="486286"/>
            <a:ext cx="15925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Trước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ẹ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07000" y="2628900"/>
            <a:ext cx="2047040" cy="628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51950"/>
      </p:ext>
    </p:extLst>
  </p:cSld>
  <p:clrMapOvr>
    <a:masterClrMapping/>
  </p:clrMapOvr>
  <p:transition spd="med" advTm="269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276600" y="20193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059400" y="2857500"/>
            <a:ext cx="2047040" cy="628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436891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66 0.07114 C 0.24766 0.12408 0.25269 0.19815 0.27066 0.19707 C 0.2967 0.19707 0.2987 -0.05092 0.32969 -0.05185 C 0.35764 -0.05185 0.34262 0.16513 0.36962 0.1642 C 0.39766 0.1642 0.38264 0.0071 0.41267 0.0071 C 0.43967 0.0071 0.42465 0.11312 0.4487 0.11312 C 0.4717 0.11312 0.45964 0.0321 0.48064 0.0321 C 0.49262 0.0321 0.49366 0.05417 0.49462 0.07114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Lúc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đầu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Bướm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thì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như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10200" y="29337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0" y="2557403"/>
            <a:ext cx="2199440" cy="6757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397053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495300"/>
            <a:ext cx="12344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giúp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đỡ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902" y="4457700"/>
            <a:ext cx="2232685" cy="5080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960452"/>
      </p:ext>
    </p:extLst>
  </p:cSld>
  <p:clrMapOvr>
    <a:masterClrMapping/>
  </p:clrMapOvr>
  <p:transition spd="med" advTm="302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247 L -0.45164 0.0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264532"/>
            <a:ext cx="14782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nói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với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54600" y="3175844"/>
            <a:ext cx="2047040" cy="628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34736" cy="133630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1638300"/>
            <a:ext cx="3124200" cy="732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59601"/>
      </p:ext>
    </p:extLst>
  </p:cSld>
  <p:clrMapOvr>
    <a:masterClrMapping/>
  </p:clrMapOvr>
  <p:transition spd="med" advTm="380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-0.04028 L -0.54757 -0.0401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4 0.00679 L -0.42709 0.011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6|3.6|2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2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212</Words>
  <Application>Microsoft Office PowerPoint</Application>
  <PresentationFormat>Custom</PresentationFormat>
  <Paragraphs>27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Times New Roman</vt:lpstr>
      <vt:lpstr>宋体</vt:lpstr>
      <vt:lpstr>Calibri</vt:lpstr>
      <vt:lpstr>#9Slide03 Ample</vt:lpstr>
      <vt:lpstr>等线</vt:lpstr>
      <vt:lpstr>#9Slide07 Itim</vt:lpstr>
      <vt:lpstr>#9Slide05 Amplify</vt:lpstr>
      <vt:lpstr>Arial</vt:lpstr>
      <vt:lpstr>Calibri Light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Animated Handwritten and Illustrated Classroom Rules Education Presentation</dc:title>
  <dc:creator>Ms. Lien</dc:creator>
  <cp:lastModifiedBy>Admin</cp:lastModifiedBy>
  <cp:revision>43</cp:revision>
  <dcterms:created xsi:type="dcterms:W3CDTF">2006-08-16T00:00:00Z</dcterms:created>
  <dcterms:modified xsi:type="dcterms:W3CDTF">2023-02-05T13:13:15Z</dcterms:modified>
  <dc:identifier>DAEuAPYQVZA</dc:identifier>
</cp:coreProperties>
</file>