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4" r:id="rId5"/>
    <p:sldId id="259" r:id="rId6"/>
    <p:sldId id="260" r:id="rId7"/>
    <p:sldId id="263" r:id="rId8"/>
    <p:sldId id="285" r:id="rId9"/>
    <p:sldId id="286" r:id="rId10"/>
    <p:sldId id="299" r:id="rId11"/>
    <p:sldId id="287" r:id="rId12"/>
    <p:sldId id="288" r:id="rId13"/>
    <p:sldId id="298" r:id="rId14"/>
    <p:sldId id="289" r:id="rId15"/>
    <p:sldId id="290" r:id="rId16"/>
    <p:sldId id="291" r:id="rId17"/>
    <p:sldId id="275" r:id="rId18"/>
    <p:sldId id="292" r:id="rId19"/>
    <p:sldId id="293" r:id="rId20"/>
    <p:sldId id="294" r:id="rId21"/>
    <p:sldId id="279" r:id="rId22"/>
    <p:sldId id="262" r:id="rId23"/>
    <p:sldId id="280" r:id="rId24"/>
    <p:sldId id="295" r:id="rId25"/>
    <p:sldId id="281" r:id="rId26"/>
    <p:sldId id="282" r:id="rId27"/>
    <p:sldId id="2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0.wma"/><Relationship Id="rId7" Type="http://schemas.microsoft.com/office/2007/relationships/hdphoto" Target="../media/hdphoto2.wdp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1.wma"/><Relationship Id="rId7" Type="http://schemas.microsoft.com/office/2007/relationships/hdphoto" Target="../media/hdphoto2.wdp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2.wma"/><Relationship Id="rId7" Type="http://schemas.microsoft.com/office/2007/relationships/hdphoto" Target="../media/hdphoto2.wdp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3.wma"/><Relationship Id="rId7" Type="http://schemas.microsoft.com/office/2007/relationships/hdphoto" Target="../media/hdphoto2.wdp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4.wma"/><Relationship Id="rId7" Type="http://schemas.microsoft.com/office/2007/relationships/hdphoto" Target="../media/hdphoto2.wdp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6.wma"/><Relationship Id="rId7" Type="http://schemas.microsoft.com/office/2007/relationships/hdphoto" Target="../media/hdphoto2.wdp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7.wma"/><Relationship Id="rId7" Type="http://schemas.microsoft.com/office/2007/relationships/hdphoto" Target="../media/hdphoto2.wdp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8.wma"/><Relationship Id="rId7" Type="http://schemas.microsoft.com/office/2007/relationships/hdphoto" Target="../media/hdphoto2.wdp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video" Target="../media/media20.mp4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1.wma"/><Relationship Id="rId10" Type="http://schemas.microsoft.com/office/2007/relationships/hdphoto" Target="../media/hdphoto2.wdp"/><Relationship Id="rId4" Type="http://schemas.microsoft.com/office/2007/relationships/media" Target="../media/media21.wma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0.mp4"/><Relationship Id="rId7" Type="http://schemas.openxmlformats.org/officeDocument/2006/relationships/image" Target="../media/image18.jpeg"/><Relationship Id="rId12" Type="http://schemas.openxmlformats.org/officeDocument/2006/relationships/image" Target="../media/image4.pn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audio" Target="../media/media22.wma"/><Relationship Id="rId10" Type="http://schemas.openxmlformats.org/officeDocument/2006/relationships/image" Target="../media/image20.png"/><Relationship Id="rId4" Type="http://schemas.microsoft.com/office/2007/relationships/media" Target="../media/media22.wma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jpeg"/><Relationship Id="rId3" Type="http://schemas.openxmlformats.org/officeDocument/2006/relationships/video" Target="../media/media20.mp4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audio" Target="../media/media23.wma"/><Relationship Id="rId1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microsoft.com/office/2007/relationships/media" Target="../media/media23.wma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video" Target="../media/media20.mp4"/><Relationship Id="rId21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microsoft.com/office/2007/relationships/media" Target="../media/media20.mp4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24" Type="http://schemas.openxmlformats.org/officeDocument/2006/relationships/image" Target="../media/image4.png"/><Relationship Id="rId5" Type="http://schemas.openxmlformats.org/officeDocument/2006/relationships/audio" Target="../media/media25.wma"/><Relationship Id="rId15" Type="http://schemas.openxmlformats.org/officeDocument/2006/relationships/image" Target="../media/image33.png"/><Relationship Id="rId23" Type="http://schemas.openxmlformats.org/officeDocument/2006/relationships/image" Target="../media/image20.png"/><Relationship Id="rId10" Type="http://schemas.openxmlformats.org/officeDocument/2006/relationships/image" Target="../media/image28.png"/><Relationship Id="rId19" Type="http://schemas.openxmlformats.org/officeDocument/2006/relationships/image" Target="../media/image6.png"/><Relationship Id="rId4" Type="http://schemas.microsoft.com/office/2007/relationships/media" Target="../media/media25.wma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3" Type="http://schemas.openxmlformats.org/officeDocument/2006/relationships/video" Target="../media/media20.mp4"/><Relationship Id="rId21" Type="http://schemas.openxmlformats.org/officeDocument/2006/relationships/image" Target="../media/image20.png"/><Relationship Id="rId7" Type="http://schemas.openxmlformats.org/officeDocument/2006/relationships/image" Target="../media/image25.jpg"/><Relationship Id="rId12" Type="http://schemas.openxmlformats.org/officeDocument/2006/relationships/image" Target="../media/image38.png"/><Relationship Id="rId17" Type="http://schemas.openxmlformats.org/officeDocument/2006/relationships/image" Target="../media/image16.jpeg"/><Relationship Id="rId2" Type="http://schemas.microsoft.com/office/2007/relationships/media" Target="../media/media20.mp4"/><Relationship Id="rId16" Type="http://schemas.openxmlformats.org/officeDocument/2006/relationships/image" Target="../media/image15.jpeg"/><Relationship Id="rId20" Type="http://schemas.openxmlformats.org/officeDocument/2006/relationships/image" Target="../media/image37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26.wma"/><Relationship Id="rId15" Type="http://schemas.openxmlformats.org/officeDocument/2006/relationships/image" Target="../media/image41.png"/><Relationship Id="rId10" Type="http://schemas.openxmlformats.org/officeDocument/2006/relationships/image" Target="../media/image6.png"/><Relationship Id="rId19" Type="http://schemas.openxmlformats.org/officeDocument/2006/relationships/image" Target="../media/image21.png"/><Relationship Id="rId4" Type="http://schemas.microsoft.com/office/2007/relationships/media" Target="../media/media26.wma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7.wma"/><Relationship Id="rId7" Type="http://schemas.microsoft.com/office/2007/relationships/hdphoto" Target="../media/hdphoto4.wdp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audio" Target="../media/media4.wm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6.wma"/><Relationship Id="rId7" Type="http://schemas.microsoft.com/office/2007/relationships/hdphoto" Target="../media/hdphoto2.wdp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7.wma"/><Relationship Id="rId7" Type="http://schemas.microsoft.com/office/2007/relationships/hdphoto" Target="../media/hdphoto2.wdp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8.wma"/><Relationship Id="rId7" Type="http://schemas.microsoft.com/office/2007/relationships/hdphoto" Target="../media/hdphoto2.wdp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9.wma"/><Relationship Id="rId7" Type="http://schemas.microsoft.com/office/2007/relationships/hdphoto" Target="../media/hdphoto2.wdp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812" y="144222"/>
            <a:ext cx="5513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</a:rPr>
              <a:t>PHÒNG GIÁO DỤC VÀ ĐÀO TẠO QUẬN LONG BIÊN </a:t>
            </a:r>
          </a:p>
          <a:p>
            <a:r>
              <a:rPr lang="en-US" sz="2000" b="1">
                <a:solidFill>
                  <a:prstClr val="black"/>
                </a:solidFill>
              </a:rPr>
              <a:t>                     TRƯỜNG MẦM NON HOA SEN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390" y="2229631"/>
            <a:ext cx="1037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    </a:t>
            </a:r>
            <a:r>
              <a:rPr lang="en-US" sz="3600">
                <a:solidFill>
                  <a:srgbClr val="00B0F0"/>
                </a:solidFill>
              </a:rPr>
              <a:t>LĨNH VỰC PHÁT </a:t>
            </a:r>
            <a:r>
              <a:rPr lang="en-US" sz="3600" smtClean="0">
                <a:solidFill>
                  <a:srgbClr val="00B0F0"/>
                </a:solidFill>
              </a:rPr>
              <a:t>TRIỂN NHẬN THỨC </a:t>
            </a:r>
            <a:endParaRPr lang="en-US" sz="4400">
              <a:solidFill>
                <a:srgbClr val="00B0F0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        </a:t>
            </a:r>
            <a:r>
              <a:rPr lang="en-US" sz="3600" smtClean="0">
                <a:solidFill>
                  <a:srgbClr val="C00000"/>
                </a:solidFill>
              </a:rPr>
              <a:t>So sánh, sắp xếp thứ tự chiều cao của 3 đối tượng 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190" y="3861197"/>
            <a:ext cx="773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( 4-5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29" y="930959"/>
            <a:ext cx="1971702" cy="134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962" y="5452999"/>
            <a:ext cx="46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Người thực hiện</a:t>
            </a:r>
          </a:p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Cô giáo: Phạm Thị Liên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79" y="3861197"/>
            <a:ext cx="1930964" cy="2600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150">
        <p:circle/>
      </p:transition>
    </mc:Choice>
    <mc:Fallback xmlns="">
      <p:transition spd="slow" advTm="27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cao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2"/>
    </mc:Choice>
    <mc:Fallback xmlns=""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Chiều cao của bạn An như thế nào so với chiều cao của mẹ ?</a:t>
            </a:r>
            <a:endParaRPr lang="en-US" sz="3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58"/>
    </mc:Choice>
    <mc:Fallback xmlns=""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53"/>
    </mc:Choice>
    <mc:Fallback xmlns=""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An so với bố An?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 An thấp hơn bố An</a:t>
            </a:r>
            <a:endParaRPr lang="en-US" sz="28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9"/>
    </mc:Choice>
    <mc:Fallback xmlns=""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thấp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94"/>
    </mc:Choice>
    <mc:Fallback xmlns=""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Sắp xếp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 An như thế nào so với bố An?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bạn An?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bố  An và An?</a:t>
            </a:r>
            <a:endParaRPr 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59">
        <p:circle/>
      </p:transition>
    </mc:Choice>
    <mc:Fallback xmlns=""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34"/>
    </mc:Choice>
    <mc:Fallback xmlns=""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776"/>
    </mc:Choice>
    <mc:Fallback xmlns=""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giỏi nhất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533">
        <p15:prstTrans prst="curtains"/>
      </p:transition>
    </mc:Choice>
    <mc:Fallback xmlns="">
      <p:transition spd="slow" advTm="2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4323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cao đến thấp?</a:t>
            </a:r>
            <a:endParaRPr lang="en-US" sz="2800" b="1"/>
          </a:p>
        </p:txBody>
      </p:sp>
      <p:pic>
        <p:nvPicPr>
          <p:cNvPr id="8" name="Picture 7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05">
        <p14:prism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thấp đến cao?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71">
        <p14:flip dir="r"/>
      </p:transition>
    </mc:Choice>
    <mc:Fallback xmlns=""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Sắp xếp theo thứ tự từ thấp đến cao?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940">
        <p:checker/>
      </p:transition>
    </mc:Choice>
    <mc:Fallback xmlns=""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thông minh hơn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08">
        <p:circle/>
      </p:transition>
    </mc:Choice>
    <mc:Fallback xmlns=""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Nhóm nào có cách sắp xếp từ thấp đến cao?</a:t>
            </a:r>
            <a:endParaRPr lang="en-US" sz="2800" b="1"/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XXX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1.</a:t>
            </a:r>
            <a:endParaRPr lang="en-US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</a:t>
            </a:r>
            <a:r>
              <a:rPr lang="en-US" sz="2800" b="1" smtClean="0"/>
              <a:t>.</a:t>
            </a:r>
            <a:endParaRPr lang="en-US" sz="2800" b="1"/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</a:t>
              </a:r>
              <a:r>
                <a:rPr lang="en-US" sz="2800" b="1" smtClean="0"/>
                <a:t>.</a:t>
              </a:r>
              <a:endParaRPr lang="en-US" sz="2800" b="1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</a:t>
            </a:r>
            <a:r>
              <a:rPr lang="en-US" sz="2800" b="1" smtClean="0"/>
              <a:t>.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954">
        <p15:prstTrans prst="fracture"/>
      </p:transition>
    </mc:Choice>
    <mc:Fallback xmlns="">
      <p:transition spd="slow" advTm="31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Nhóm nào có cách sắp xếp từ cao đến thấp?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XXX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1.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</a:t>
              </a:r>
              <a:r>
                <a:rPr lang="en-US" sz="2800" b="1" smtClean="0">
                  <a:solidFill>
                    <a:prstClr val="black"/>
                  </a:solidFill>
                </a:rPr>
                <a:t>.</a:t>
              </a:r>
              <a:endParaRPr lang="en-US" sz="2800" b="1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7" name="Picture 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80" y="11510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72">
        <p14:conveyor dir="l"/>
      </p:transition>
    </mc:Choice>
    <mc:Fallback xmlns=""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                     Hoạt động 1</a:t>
            </a:r>
          </a:p>
          <a:p>
            <a:r>
              <a:rPr lang="en-US" sz="4000" b="1" smtClean="0"/>
              <a:t> Ôn so sánh chiều cao 2 đối tượng </a:t>
            </a:r>
            <a:endParaRPr lang="en-US" sz="40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 </a:t>
            </a:r>
            <a:r>
              <a:rPr lang="en-US" sz="3200" b="1" smtClean="0"/>
              <a:t>So sánh chiều cao nhóm 2 đối tượng </a:t>
            </a:r>
            <a:endParaRPr lang="en-US" sz="3200" b="1"/>
          </a:p>
        </p:txBody>
      </p:sp>
      <p:pic>
        <p:nvPicPr>
          <p:cNvPr id="27" name="Picture 2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049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7699">
        <p15:prstTrans prst="wind"/>
      </p:transition>
    </mc:Choice>
    <mc:Fallback xmlns="">
      <p:transition spd="slow" advTm="77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So sánh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0271" cy="944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7">
        <p14:doors dir="vert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Gia đình bạn An gồm những thành viên nào?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3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Chiều cao của các thành viên trong gia đình An như thế nào?</a:t>
            </a:r>
            <a:endParaRPr lang="en-US" sz="2800" b="1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75">
        <p14:ripple/>
      </p:transition>
    </mc:Choice>
    <mc:Fallback xmlns=""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Các con có nhận xét gì về chiều cao của bố bạn An so với mẹ bạn ấy?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Bố An cao hơn mẹ An vì khi 2 người đứng cạnh nhau, cơ thể bố có phần thừa ra so với mẹ.</a:t>
            </a:r>
            <a:endParaRPr lang="en-US" sz="2800" b="1"/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42"/>
    </mc:Choice>
    <mc:Fallback xmlns=""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bố An so với An?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46"/>
    </mc:Choice>
    <mc:Fallback xmlns=""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</a:t>
            </a:r>
            <a:r>
              <a:rPr lang="en-US" sz="2800" b="1" smtClean="0">
                <a:solidFill>
                  <a:srgbClr val="002060"/>
                </a:solidFill>
              </a:rPr>
              <a:t>hơn </a:t>
            </a:r>
            <a:r>
              <a:rPr lang="en-US" sz="2800" b="1">
                <a:solidFill>
                  <a:srgbClr val="002060"/>
                </a:solidFill>
              </a:rPr>
              <a:t>An vì khi 2 </a:t>
            </a:r>
            <a:r>
              <a:rPr lang="en-US" sz="2800" b="1" smtClean="0">
                <a:solidFill>
                  <a:srgbClr val="002060"/>
                </a:solidFill>
              </a:rPr>
              <a:t>người đứng </a:t>
            </a:r>
            <a:r>
              <a:rPr lang="en-US" sz="2800" b="1">
                <a:solidFill>
                  <a:srgbClr val="002060"/>
                </a:solidFill>
              </a:rPr>
              <a:t>cạnh nhau, </a:t>
            </a:r>
            <a:r>
              <a:rPr lang="en-US" sz="2800" b="1" smtClean="0">
                <a:solidFill>
                  <a:srgbClr val="002060"/>
                </a:solidFill>
              </a:rPr>
              <a:t>phần trên cơ </a:t>
            </a:r>
            <a:r>
              <a:rPr lang="en-US" sz="2800" b="1">
                <a:solidFill>
                  <a:srgbClr val="002060"/>
                </a:solidFill>
              </a:rPr>
              <a:t>thể bố có phần thừa ra so với </a:t>
            </a:r>
            <a:r>
              <a:rPr lang="en-US" sz="2800" b="1" smtClean="0">
                <a:solidFill>
                  <a:srgbClr val="002060"/>
                </a:solidFill>
              </a:rPr>
              <a:t>An.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5"/>
    </mc:Choice>
    <mc:Fallback xmlns=""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466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Ms. Lien</cp:lastModifiedBy>
  <cp:revision>145</cp:revision>
  <dcterms:created xsi:type="dcterms:W3CDTF">2021-05-04T15:06:01Z</dcterms:created>
  <dcterms:modified xsi:type="dcterms:W3CDTF">2021-11-15T12:56:16Z</dcterms:modified>
</cp:coreProperties>
</file>