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2" r:id="rId2"/>
    <p:sldMasterId id="2147483696" r:id="rId3"/>
  </p:sldMasterIdLst>
  <p:sldIdLst>
    <p:sldId id="258" r:id="rId4"/>
    <p:sldId id="288" r:id="rId5"/>
    <p:sldId id="289" r:id="rId6"/>
    <p:sldId id="273" r:id="rId7"/>
    <p:sldId id="295" r:id="rId8"/>
    <p:sldId id="285" r:id="rId9"/>
    <p:sldId id="297" r:id="rId10"/>
    <p:sldId id="293" r:id="rId11"/>
    <p:sldId id="294" r:id="rId12"/>
    <p:sldId id="291" r:id="rId13"/>
    <p:sldId id="292" r:id="rId14"/>
    <p:sldId id="296" r:id="rId15"/>
  </p:sldIdLst>
  <p:sldSz cx="18288000" cy="10287000"/>
  <p:notesSz cx="6858000" cy="9144000"/>
  <p:embeddedFontLst>
    <p:embeddedFont>
      <p:font typeface="Tropika" panose="020B0604020202020204" charset="0"/>
      <p:regular r:id="rId16"/>
    </p:embeddedFont>
    <p:embeddedFont>
      <p:font typeface="宋体" panose="02010600030101010101" pitchFamily="2" charset="-122"/>
      <p:regular r:id="rId17"/>
    </p:embeddedFont>
    <p:embeddedFont>
      <p:font typeface="Calibri Light" panose="020F0302020204030204" pitchFamily="34" charset="0"/>
      <p:regular r:id="rId18"/>
      <p:italic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#9Slide07 Itim" panose="00000500000000000000" pitchFamily="2" charset="-34"/>
      <p:regular r:id="rId24"/>
    </p:embeddedFont>
    <p:embeddedFont>
      <p:font typeface="#9Slide04 Trirong SemiBold" panose="00000700000000000000" pitchFamily="2" charset="-34"/>
      <p:bold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C45A12"/>
    <a:srgbClr val="ED85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22" autoAdjust="0"/>
  </p:normalViewPr>
  <p:slideViewPr>
    <p:cSldViewPr>
      <p:cViewPr varScale="1">
        <p:scale>
          <a:sx n="44" d="100"/>
          <a:sy n="44" d="100"/>
        </p:scale>
        <p:origin x="120" y="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font" Target="fonts/font3.fntdata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6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9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8.fntdata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font" Target="fonts/font4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7.fntdata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09D739-500D-45B9-8FE5-A648005801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AD627C6-FF40-4378-ADE4-36B07D7117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53DD6C-9E42-4ADA-8409-17F39C800E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222361-175C-4C19-A72E-01CC40A06286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3/19/2022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65A33D-D00E-434A-B15B-5C5AFFD87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DD7DA4-F3BB-436B-B03C-E57311AAE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7E8140-5782-4E80-B3C2-ED1496C14A10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74773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232C5F-7BEE-4684-AF61-F6D5F11398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0AA884-EFE4-4FCC-A2F4-0E423E4CAA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7FC280-7150-4415-B216-2D3B966E6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222361-175C-4C19-A72E-01CC40A06286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3/19/2022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8369F2-E298-4BBA-815C-011105BE3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CD1DBF-431B-4F0C-939D-1D7F11DA5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7E8140-5782-4E80-B3C2-ED1496C14A10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62714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35989E-4C5D-486D-AA97-C3466662EF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F8B20E-3CD7-454A-858A-B7901720B3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07D95-284F-4AB1-86F5-BCC1A93ADE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222361-175C-4C19-A72E-01CC40A06286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3/19/2022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8114F5-197C-472A-BBAD-D3CBC9026D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4D2AA4-21F0-420B-A047-EAB86AA77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7E8140-5782-4E80-B3C2-ED1496C14A10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37987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F07CB2-934B-4332-9F7F-441CC6B04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3F30B1-0259-480F-93AE-48E457D4D2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30E0CA-376A-4483-AEEA-DCA7CCAC27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D9ABF4-A464-4C28-9AAE-C6128C5E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222361-175C-4C19-A72E-01CC40A06286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3/19/2022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BCB8C6-C369-4BAE-9F03-4FC20C1BB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B2DD64-05FA-4AA3-AD1A-0220B8207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7E8140-5782-4E80-B3C2-ED1496C14A10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0565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4718ED-06C1-4C55-BC51-606B4B64F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4ADD1A-5BE1-4461-ABF2-D9203EDB6E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4BFAB4-1269-4BA8-ACDF-9C28F48EB6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FCF4E50-39CD-423C-87A1-3963E5EFAE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8ED82A-D492-494C-A4F2-1A74A3C6F0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5F9DFF4-5271-429E-8A60-CDE45D9DAE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222361-175C-4C19-A72E-01CC40A06286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3/19/2022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7025F65-71A0-45D4-8239-FDD735169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3F92A15-0684-48F8-BB01-C8FD3E19D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7E8140-5782-4E80-B3C2-ED1496C14A10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29290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ABDF9-FE8A-4326-B535-CE00FAC7C0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C4BFFA-258E-4150-87A8-49E358F3D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222361-175C-4C19-A72E-01CC40A06286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3/19/2022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DFFFB1-47E7-4DE7-8576-5764E4F03D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FE1681-9F08-4285-821E-F2F2705EB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7E8140-5782-4E80-B3C2-ED1496C14A10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65741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1B730DB-70AA-4B48-ABED-1935C7B160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222361-175C-4C19-A72E-01CC40A06286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3/19/2022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DA98EB-49DF-4B7C-9857-0F79697D80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5E6711-CC5A-4D66-ACFC-F4C1FE2C4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7E8140-5782-4E80-B3C2-ED1496C14A10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38191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594A2-2567-47B8-A63E-77B5CE681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B49089-F778-43C6-81B6-77F12C43E6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9912E6-1034-4057-BC95-301DC0AFEE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412D40-F3DD-4DD9-8B6D-CE05E3588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222361-175C-4C19-A72E-01CC40A06286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3/19/2022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460542-AF21-4D21-8101-67CD07403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645EE2-8C06-4A3A-B573-EE8565A37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7E8140-5782-4E80-B3C2-ED1496C14A10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49450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7B83F5-15AA-4708-954E-892FB5FCA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A1B0216-C8EF-4B90-961A-F836996716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B8E309-9254-4B8F-8355-F18C474E79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524B65-7CE6-4443-ABAC-87C60B64EE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222361-175C-4C19-A72E-01CC40A06286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3/19/2022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84E3C5-0605-498F-A792-603A23BC23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3E1290-2761-4061-8C8E-107A80C40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7E8140-5782-4E80-B3C2-ED1496C14A10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74617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7FD3F7-F725-4262-AF6E-82451D6AA8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816C8D-89EC-41C0-966E-B920C26012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B91DCD-1202-43C8-A2D7-3E23398E1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222361-175C-4C19-A72E-01CC40A06286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3/19/2022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41E729-0BA6-456B-A5F9-6053485FB2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E02A3A-E746-4507-9585-A5450EDED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7E8140-5782-4E80-B3C2-ED1496C14A10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0659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4AA4307-1415-4169-9B45-5AD96F5E22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AE2866D-B6B4-473A-9F19-8AB6E16A76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61EAD1-6FF3-4C9C-86DF-3653B4C0E6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222361-175C-4C19-A72E-01CC40A06286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3/19/2022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896CBD-9BE3-4C6F-B52C-ECAF268398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E0C537-C4ED-4F99-9A91-231860949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7E8140-5782-4E80-B3C2-ED1496C14A10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0766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5B1C0C00-7B57-4AAF-92A3-13741314E0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3/19/2022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91E716F-0CBE-49FB-85AC-0D69E20E25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2378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5B1C0C00-7B57-4AAF-92A3-13741314E0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3/19/2022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91E716F-0CBE-49FB-85AC-0D69E20E25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4851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5B1C0C00-7B57-4AAF-92A3-13741314E0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3/19/2022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91E716F-0CBE-49FB-85AC-0D69E20E25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44284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5B1C0C00-7B57-4AAF-92A3-13741314E0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3/19/2022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91E716F-0CBE-49FB-85AC-0D69E20E25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5485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5B1C0C00-7B57-4AAF-92A3-13741314E0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3/19/2022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91E716F-0CBE-49FB-85AC-0D69E20E25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8398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5B1C0C00-7B57-4AAF-92A3-13741314E0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3/19/2022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91E716F-0CBE-49FB-85AC-0D69E20E25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2982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5B1C0C00-7B57-4AAF-92A3-13741314E0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3/19/2022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91E716F-0CBE-49FB-85AC-0D69E20E25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4975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5B1C0C00-7B57-4AAF-92A3-13741314E0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3/19/2022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91E716F-0CBE-49FB-85AC-0D69E20E25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8503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5B1C0C00-7B57-4AAF-92A3-13741314E0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3/19/2022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91E716F-0CBE-49FB-85AC-0D69E20E25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3127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5B1C0C00-7B57-4AAF-92A3-13741314E0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3/19/2022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91E716F-0CBE-49FB-85AC-0D69E20E25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2446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5B1C0C00-7B57-4AAF-92A3-13741314E0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3/19/2022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91E716F-0CBE-49FB-85AC-0D69E20E25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0889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4436B6-7AF0-4086-9B7F-4C992349B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F4B287-5C71-48F0-8705-39056DFE24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49F8DF-4B41-485E-8EE2-0C07BBC375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222361-175C-4C19-A72E-01CC40A06286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3/19/2022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AB8A82-28F7-42DD-8644-231E5792DB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B7026D-407E-4387-98A2-8C6758D40F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7E8140-5782-4E80-B3C2-ED1496C14A10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0449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5B1C0C00-7B57-4AAF-92A3-13741314E0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3/19/2022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C91E716F-0CBE-49FB-85AC-0D69E20E25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5320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13" Type="http://schemas.openxmlformats.org/officeDocument/2006/relationships/image" Target="../media/image5.png"/><Relationship Id="rId18" Type="http://schemas.openxmlformats.org/officeDocument/2006/relationships/image" Target="../media/image56.svg"/><Relationship Id="rId3" Type="http://schemas.openxmlformats.org/officeDocument/2006/relationships/audio" Target="../media/media1.m4a"/><Relationship Id="rId21" Type="http://schemas.openxmlformats.org/officeDocument/2006/relationships/image" Target="../media/image10.png"/><Relationship Id="rId7" Type="http://schemas.openxmlformats.org/officeDocument/2006/relationships/image" Target="../media/image2.png"/><Relationship Id="rId12" Type="http://schemas.openxmlformats.org/officeDocument/2006/relationships/image" Target="../media/image48.svg"/><Relationship Id="rId17" Type="http://schemas.openxmlformats.org/officeDocument/2006/relationships/image" Target="../media/image7.png"/><Relationship Id="rId2" Type="http://schemas.microsoft.com/office/2007/relationships/media" Target="../media/media1.m4a"/><Relationship Id="rId16" Type="http://schemas.openxmlformats.org/officeDocument/2006/relationships/image" Target="../media/image52.svg"/><Relationship Id="rId20" Type="http://schemas.openxmlformats.org/officeDocument/2006/relationships/image" Target="../media/image9.jpeg"/><Relationship Id="rId1" Type="http://schemas.openxmlformats.org/officeDocument/2006/relationships/tags" Target="../tags/tag1.xml"/><Relationship Id="rId6" Type="http://schemas.openxmlformats.org/officeDocument/2006/relationships/image" Target="../media/image42.svg"/><Relationship Id="rId11" Type="http://schemas.openxmlformats.org/officeDocument/2006/relationships/image" Target="../media/image4.png"/><Relationship Id="rId5" Type="http://schemas.openxmlformats.org/officeDocument/2006/relationships/image" Target="../media/image1.png"/><Relationship Id="rId15" Type="http://schemas.openxmlformats.org/officeDocument/2006/relationships/image" Target="../media/image6.png"/><Relationship Id="rId23" Type="http://schemas.openxmlformats.org/officeDocument/2006/relationships/image" Target="../media/image11.png"/><Relationship Id="rId10" Type="http://schemas.openxmlformats.org/officeDocument/2006/relationships/image" Target="../media/image46.svg"/><Relationship Id="rId19" Type="http://schemas.openxmlformats.org/officeDocument/2006/relationships/image" Target="../media/image8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.png"/><Relationship Id="rId14" Type="http://schemas.openxmlformats.org/officeDocument/2006/relationships/image" Target="../media/image50.svg"/><Relationship Id="rId22" Type="http://schemas.openxmlformats.org/officeDocument/2006/relationships/image" Target="../media/image54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microsoft.com/office/2007/relationships/hdphoto" Target="../media/hdphoto1.wdp"/><Relationship Id="rId3" Type="http://schemas.openxmlformats.org/officeDocument/2006/relationships/video" Target="../media/media7.mp4"/><Relationship Id="rId7" Type="http://schemas.openxmlformats.org/officeDocument/2006/relationships/image" Target="../media/image20.jpg"/><Relationship Id="rId12" Type="http://schemas.openxmlformats.org/officeDocument/2006/relationships/image" Target="../media/image13.png"/><Relationship Id="rId17" Type="http://schemas.openxmlformats.org/officeDocument/2006/relationships/image" Target="../media/image11.png"/><Relationship Id="rId2" Type="http://schemas.microsoft.com/office/2007/relationships/media" Target="../media/media7.mp4"/><Relationship Id="rId16" Type="http://schemas.openxmlformats.org/officeDocument/2006/relationships/image" Target="../media/image23.gif"/><Relationship Id="rId1" Type="http://schemas.openxmlformats.org/officeDocument/2006/relationships/tags" Target="../tags/tag9.xml"/><Relationship Id="rId6" Type="http://schemas.openxmlformats.org/officeDocument/2006/relationships/slideLayout" Target="../slideLayouts/slideLayout29.xml"/><Relationship Id="rId11" Type="http://schemas.microsoft.com/office/2007/relationships/hdphoto" Target="../media/hdphoto4.wdp"/><Relationship Id="rId5" Type="http://schemas.openxmlformats.org/officeDocument/2006/relationships/audio" Target="../media/media10.m4a"/><Relationship Id="rId15" Type="http://schemas.openxmlformats.org/officeDocument/2006/relationships/image" Target="../media/image22.png"/><Relationship Id="rId10" Type="http://schemas.openxmlformats.org/officeDocument/2006/relationships/image" Target="../media/image25.png"/><Relationship Id="rId4" Type="http://schemas.microsoft.com/office/2007/relationships/media" Target="../media/media10.m4a"/><Relationship Id="rId9" Type="http://schemas.microsoft.com/office/2007/relationships/hdphoto" Target="../media/hdphoto2.wdp"/><Relationship Id="rId1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microsoft.com/office/2007/relationships/hdphoto" Target="../media/hdphoto3.wdp"/><Relationship Id="rId3" Type="http://schemas.openxmlformats.org/officeDocument/2006/relationships/video" Target="../media/media7.mp4"/><Relationship Id="rId7" Type="http://schemas.openxmlformats.org/officeDocument/2006/relationships/image" Target="../media/image20.jpg"/><Relationship Id="rId12" Type="http://schemas.openxmlformats.org/officeDocument/2006/relationships/image" Target="../media/image24.png"/><Relationship Id="rId2" Type="http://schemas.microsoft.com/office/2007/relationships/media" Target="../media/media7.mp4"/><Relationship Id="rId16" Type="http://schemas.openxmlformats.org/officeDocument/2006/relationships/image" Target="../media/image11.png"/><Relationship Id="rId1" Type="http://schemas.openxmlformats.org/officeDocument/2006/relationships/tags" Target="../tags/tag10.xml"/><Relationship Id="rId6" Type="http://schemas.openxmlformats.org/officeDocument/2006/relationships/slideLayout" Target="../slideLayouts/slideLayout29.xml"/><Relationship Id="rId11" Type="http://schemas.microsoft.com/office/2007/relationships/hdphoto" Target="../media/hdphoto1.wdp"/><Relationship Id="rId5" Type="http://schemas.openxmlformats.org/officeDocument/2006/relationships/audio" Target="../media/media11.m4a"/><Relationship Id="rId15" Type="http://schemas.openxmlformats.org/officeDocument/2006/relationships/image" Target="../media/image23.gif"/><Relationship Id="rId10" Type="http://schemas.openxmlformats.org/officeDocument/2006/relationships/image" Target="../media/image14.png"/><Relationship Id="rId4" Type="http://schemas.microsoft.com/office/2007/relationships/media" Target="../media/media11.m4a"/><Relationship Id="rId9" Type="http://schemas.microsoft.com/office/2007/relationships/hdphoto" Target="../media/hdphoto2.wdp"/><Relationship Id="rId1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75.svg"/><Relationship Id="rId7" Type="http://schemas.openxmlformats.org/officeDocument/2006/relationships/image" Target="../media/image79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77.svg"/><Relationship Id="rId4" Type="http://schemas.openxmlformats.org/officeDocument/2006/relationships/image" Target="../media/image17.png"/><Relationship Id="rId9" Type="http://schemas.openxmlformats.org/officeDocument/2006/relationships/image" Target="../media/image81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11.png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image" Target="../media/image11.png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media4.m4a"/><Relationship Id="rId7" Type="http://schemas.microsoft.com/office/2007/relationships/hdphoto" Target="../media/hdphoto1.wdp"/><Relationship Id="rId2" Type="http://schemas.microsoft.com/office/2007/relationships/media" Target="../media/media4.m4a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media5.m4a"/><Relationship Id="rId7" Type="http://schemas.microsoft.com/office/2007/relationships/hdphoto" Target="../media/hdphoto1.wdp"/><Relationship Id="rId2" Type="http://schemas.microsoft.com/office/2007/relationships/media" Target="../media/media5.m4a"/><Relationship Id="rId1" Type="http://schemas.openxmlformats.org/officeDocument/2006/relationships/tags" Target="../tags/tag5.xml"/><Relationship Id="rId6" Type="http://schemas.openxmlformats.org/officeDocument/2006/relationships/image" Target="../media/image14.png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11.png"/><Relationship Id="rId2" Type="http://schemas.microsoft.com/office/2007/relationships/media" Target="../media/media6.m4a"/><Relationship Id="rId1" Type="http://schemas.openxmlformats.org/officeDocument/2006/relationships/tags" Target="../tags/tag6.xml"/><Relationship Id="rId6" Type="http://schemas.openxmlformats.org/officeDocument/2006/relationships/image" Target="../media/image12.png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75.svg"/><Relationship Id="rId7" Type="http://schemas.openxmlformats.org/officeDocument/2006/relationships/image" Target="../media/image79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77.svg"/><Relationship Id="rId4" Type="http://schemas.openxmlformats.org/officeDocument/2006/relationships/image" Target="../media/image17.png"/><Relationship Id="rId9" Type="http://schemas.openxmlformats.org/officeDocument/2006/relationships/image" Target="../media/image81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video" Target="../media/media7.mp4"/><Relationship Id="rId7" Type="http://schemas.openxmlformats.org/officeDocument/2006/relationships/image" Target="../media/image20.jpg"/><Relationship Id="rId12" Type="http://schemas.openxmlformats.org/officeDocument/2006/relationships/image" Target="../media/image11.png"/><Relationship Id="rId2" Type="http://schemas.microsoft.com/office/2007/relationships/media" Target="../media/media7.mp4"/><Relationship Id="rId1" Type="http://schemas.openxmlformats.org/officeDocument/2006/relationships/tags" Target="../tags/tag7.xml"/><Relationship Id="rId6" Type="http://schemas.openxmlformats.org/officeDocument/2006/relationships/slideLayout" Target="../slideLayouts/slideLayout29.xml"/><Relationship Id="rId11" Type="http://schemas.openxmlformats.org/officeDocument/2006/relationships/image" Target="../media/image23.gif"/><Relationship Id="rId5" Type="http://schemas.openxmlformats.org/officeDocument/2006/relationships/audio" Target="../media/media8.m4a"/><Relationship Id="rId10" Type="http://schemas.openxmlformats.org/officeDocument/2006/relationships/image" Target="../media/image22.png"/><Relationship Id="rId4" Type="http://schemas.microsoft.com/office/2007/relationships/media" Target="../media/media8.m4a"/><Relationship Id="rId9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3.gif"/><Relationship Id="rId3" Type="http://schemas.openxmlformats.org/officeDocument/2006/relationships/video" Target="../media/media7.mp4"/><Relationship Id="rId7" Type="http://schemas.openxmlformats.org/officeDocument/2006/relationships/image" Target="../media/image20.jpg"/><Relationship Id="rId12" Type="http://schemas.openxmlformats.org/officeDocument/2006/relationships/image" Target="../media/image22.png"/><Relationship Id="rId2" Type="http://schemas.microsoft.com/office/2007/relationships/media" Target="../media/media7.mp4"/><Relationship Id="rId1" Type="http://schemas.openxmlformats.org/officeDocument/2006/relationships/tags" Target="../tags/tag8.xml"/><Relationship Id="rId6" Type="http://schemas.openxmlformats.org/officeDocument/2006/relationships/slideLayout" Target="../slideLayouts/slideLayout29.xml"/><Relationship Id="rId11" Type="http://schemas.microsoft.com/office/2007/relationships/hdphoto" Target="../media/hdphoto3.wdp"/><Relationship Id="rId5" Type="http://schemas.openxmlformats.org/officeDocument/2006/relationships/audio" Target="../media/media9.m4a"/><Relationship Id="rId10" Type="http://schemas.openxmlformats.org/officeDocument/2006/relationships/image" Target="../media/image24.png"/><Relationship Id="rId4" Type="http://schemas.microsoft.com/office/2007/relationships/media" Target="../media/media9.m4a"/><Relationship Id="rId9" Type="http://schemas.microsoft.com/office/2007/relationships/hdphoto" Target="../media/hdphoto2.wdp"/><Relationship Id="rId1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476253">
            <a:off x="947735" y="933157"/>
            <a:ext cx="16848347" cy="8280673"/>
            <a:chOff x="0" y="0"/>
            <a:chExt cx="3527991" cy="241790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527991" cy="2417909"/>
            </a:xfrm>
            <a:custGeom>
              <a:avLst/>
              <a:gdLst/>
              <a:ahLst/>
              <a:cxnLst/>
              <a:rect l="l" t="t" r="r" b="b"/>
              <a:pathLst>
                <a:path w="3527991" h="2417909">
                  <a:moveTo>
                    <a:pt x="0" y="0"/>
                  </a:moveTo>
                  <a:lnTo>
                    <a:pt x="3527991" y="0"/>
                  </a:lnTo>
                  <a:lnTo>
                    <a:pt x="3527991" y="2417909"/>
                  </a:lnTo>
                  <a:lnTo>
                    <a:pt x="0" y="2417909"/>
                  </a:lnTo>
                  <a:close/>
                </a:path>
              </a:pathLst>
            </a:custGeom>
            <a:solidFill>
              <a:srgbClr val="F4BEBE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615453" y="317012"/>
            <a:ext cx="15240000" cy="9829800"/>
            <a:chOff x="0" y="0"/>
            <a:chExt cx="3527991" cy="241790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527991" cy="2417909"/>
            </a:xfrm>
            <a:custGeom>
              <a:avLst/>
              <a:gdLst/>
              <a:ahLst/>
              <a:cxnLst/>
              <a:rect l="l" t="t" r="r" b="b"/>
              <a:pathLst>
                <a:path w="3527991" h="2417909">
                  <a:moveTo>
                    <a:pt x="0" y="0"/>
                  </a:moveTo>
                  <a:lnTo>
                    <a:pt x="3527991" y="0"/>
                  </a:lnTo>
                  <a:lnTo>
                    <a:pt x="3527991" y="2417909"/>
                  </a:lnTo>
                  <a:lnTo>
                    <a:pt x="0" y="2417909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2440338">
            <a:off x="15059889" y="602476"/>
            <a:ext cx="2120324" cy="73247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1229662">
            <a:off x="495664" y="3813442"/>
            <a:ext cx="1752382" cy="113426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950636" y="352312"/>
            <a:ext cx="2027715" cy="195766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8700904" y="8967584"/>
            <a:ext cx="1098113" cy="119831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2220647">
            <a:off x="16959382" y="4557383"/>
            <a:ext cx="1033876" cy="132239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6120051" y="9438597"/>
            <a:ext cx="2278498" cy="42152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223301">
            <a:off x="12928854" y="5129205"/>
            <a:ext cx="5528502" cy="524705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8963" y="1693376"/>
            <a:ext cx="2754922" cy="1604482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5818970" y="1053959"/>
            <a:ext cx="72299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/>
            <a:r>
              <a:rPr lang="en-US" sz="2800" b="1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TR</a:t>
            </a:r>
            <a:r>
              <a:rPr lang="vi-VN" sz="2800" b="1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ƯỜNG</a:t>
            </a:r>
            <a:r>
              <a:rPr lang="en-US" sz="2800" b="1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 MẦM NON HOA SEN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858909" y="492569"/>
            <a:ext cx="97750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/>
            <a:r>
              <a:rPr lang="en-GB" sz="2800" b="1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PHÒNG GIÁO DỤC VÀ ĐÀO TẠO QUẬN LONG BIÊN</a:t>
            </a:r>
            <a:endParaRPr lang="en-US" sz="2800" b="1" dirty="0">
              <a:ln w="0"/>
              <a:solidFill>
                <a:srgbClr val="4472C4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宋体" pitchFamily="2" charset="-122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029587" y="3691026"/>
            <a:ext cx="86846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/>
            <a:r>
              <a:rPr lang="en-GB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LĨNH VỰC </a:t>
            </a:r>
            <a:r>
              <a:rPr lang="en-GB" sz="36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PHÁT TRIỂN NHẬN THỨC </a:t>
            </a:r>
            <a:endParaRPr lang="en-US" sz="36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#9Slide07 Itim" panose="00000500000000000000" pitchFamily="2" charset="-34"/>
              <a:ea typeface="宋体" pitchFamily="2" charset="-122"/>
              <a:cs typeface="#9Slide07 Itim" panose="00000500000000000000" pitchFamily="2" charset="-34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986405" y="6454547"/>
            <a:ext cx="64545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/>
            <a:r>
              <a:rPr lang="en-GB" sz="2800" i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Lứa</a:t>
            </a:r>
            <a:r>
              <a:rPr lang="en-GB" sz="2800" i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lang="en-GB" sz="2800" i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tuổi</a:t>
            </a:r>
            <a:r>
              <a:rPr lang="en-GB" sz="2800" i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: </a:t>
            </a:r>
            <a:r>
              <a:rPr lang="en-GB" sz="2800" i="1" dirty="0" err="1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Mẫu</a:t>
            </a:r>
            <a:r>
              <a:rPr lang="en-GB" sz="2800" i="1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lang="en-GB" sz="2800" i="1" dirty="0" err="1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giáo</a:t>
            </a:r>
            <a:r>
              <a:rPr lang="en-GB" sz="2800" i="1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lang="en-GB" sz="2800" i="1" dirty="0" err="1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nhỡ</a:t>
            </a:r>
            <a:r>
              <a:rPr lang="en-GB" sz="2800" i="1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lang="en-GB" sz="2800" i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( </a:t>
            </a:r>
            <a:r>
              <a:rPr lang="en-GB" sz="2800" i="1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4-5 </a:t>
            </a:r>
            <a:r>
              <a:rPr lang="en-GB" sz="2800" i="1" dirty="0" err="1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tuổi</a:t>
            </a:r>
            <a:r>
              <a:rPr lang="en-GB" sz="2800" i="1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)</a:t>
            </a:r>
            <a:endParaRPr lang="en-US" sz="2800" i="1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#9Slide07 Itim" panose="00000500000000000000" pitchFamily="2" charset="-34"/>
              <a:ea typeface="宋体" pitchFamily="2" charset="-122"/>
              <a:cs typeface="#9Slide07 Itim" panose="00000500000000000000" pitchFamily="2" charset="-34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036698" y="7810562"/>
            <a:ext cx="49872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/>
            <a:r>
              <a:rPr lang="en-GB" sz="2800" b="1" i="1" dirty="0" err="1">
                <a:solidFill>
                  <a:prstClr val="black"/>
                </a:solidFill>
                <a:latin typeface="#9Slide04 Trirong SemiBold" panose="00000700000000000000" pitchFamily="2" charset="-34"/>
                <a:ea typeface="宋体" pitchFamily="2" charset="-122"/>
                <a:cs typeface="#9Slide04 Trirong SemiBold" panose="00000700000000000000" pitchFamily="2" charset="-34"/>
              </a:rPr>
              <a:t>Giáo</a:t>
            </a:r>
            <a:r>
              <a:rPr lang="en-GB" sz="2800" b="1" i="1" dirty="0">
                <a:solidFill>
                  <a:prstClr val="black"/>
                </a:solidFill>
                <a:latin typeface="#9Slide04 Trirong SemiBold" panose="00000700000000000000" pitchFamily="2" charset="-34"/>
                <a:ea typeface="宋体" pitchFamily="2" charset="-122"/>
                <a:cs typeface="#9Slide04 Trirong SemiBold" panose="00000700000000000000" pitchFamily="2" charset="-34"/>
              </a:rPr>
              <a:t> </a:t>
            </a:r>
            <a:r>
              <a:rPr lang="en-GB" sz="2800" b="1" i="1" dirty="0" err="1">
                <a:solidFill>
                  <a:prstClr val="black"/>
                </a:solidFill>
                <a:latin typeface="#9Slide04 Trirong SemiBold" panose="00000700000000000000" pitchFamily="2" charset="-34"/>
                <a:ea typeface="宋体" pitchFamily="2" charset="-122"/>
                <a:cs typeface="#9Slide04 Trirong SemiBold" panose="00000700000000000000" pitchFamily="2" charset="-34"/>
              </a:rPr>
              <a:t>viên</a:t>
            </a:r>
            <a:r>
              <a:rPr lang="en-GB" sz="2800" b="1" i="1" dirty="0">
                <a:solidFill>
                  <a:prstClr val="black"/>
                </a:solidFill>
                <a:latin typeface="#9Slide04 Trirong SemiBold" panose="00000700000000000000" pitchFamily="2" charset="-34"/>
                <a:ea typeface="宋体" pitchFamily="2" charset="-122"/>
                <a:cs typeface="#9Slide04 Trirong SemiBold" panose="00000700000000000000" pitchFamily="2" charset="-34"/>
              </a:rPr>
              <a:t>: </a:t>
            </a:r>
            <a:r>
              <a:rPr lang="en-GB" sz="2800" b="1" i="1" dirty="0" err="1" smtClean="0">
                <a:solidFill>
                  <a:prstClr val="black"/>
                </a:solidFill>
                <a:latin typeface="#9Slide04 Trirong SemiBold" panose="00000700000000000000" pitchFamily="2" charset="-34"/>
                <a:ea typeface="宋体" pitchFamily="2" charset="-122"/>
                <a:cs typeface="#9Slide04 Trirong SemiBold" panose="00000700000000000000" pitchFamily="2" charset="-34"/>
              </a:rPr>
              <a:t>Phạm</a:t>
            </a:r>
            <a:r>
              <a:rPr lang="en-GB" sz="2800" b="1" i="1" dirty="0" smtClean="0">
                <a:solidFill>
                  <a:prstClr val="black"/>
                </a:solidFill>
                <a:latin typeface="#9Slide04 Trirong SemiBold" panose="00000700000000000000" pitchFamily="2" charset="-34"/>
                <a:ea typeface="宋体" pitchFamily="2" charset="-122"/>
                <a:cs typeface="#9Slide04 Trirong SemiBold" panose="00000700000000000000" pitchFamily="2" charset="-34"/>
              </a:rPr>
              <a:t> </a:t>
            </a:r>
            <a:r>
              <a:rPr lang="en-GB" sz="2800" b="1" i="1" dirty="0" err="1" smtClean="0">
                <a:solidFill>
                  <a:prstClr val="black"/>
                </a:solidFill>
                <a:latin typeface="#9Slide04 Trirong SemiBold" panose="00000700000000000000" pitchFamily="2" charset="-34"/>
                <a:ea typeface="宋体" pitchFamily="2" charset="-122"/>
                <a:cs typeface="#9Slide04 Trirong SemiBold" panose="00000700000000000000" pitchFamily="2" charset="-34"/>
              </a:rPr>
              <a:t>Thị</a:t>
            </a:r>
            <a:r>
              <a:rPr lang="en-GB" sz="2800" b="1" i="1" dirty="0" smtClean="0">
                <a:solidFill>
                  <a:prstClr val="black"/>
                </a:solidFill>
                <a:latin typeface="#9Slide04 Trirong SemiBold" panose="00000700000000000000" pitchFamily="2" charset="-34"/>
                <a:ea typeface="宋体" pitchFamily="2" charset="-122"/>
                <a:cs typeface="#9Slide04 Trirong SemiBold" panose="00000700000000000000" pitchFamily="2" charset="-34"/>
              </a:rPr>
              <a:t> </a:t>
            </a:r>
            <a:r>
              <a:rPr lang="en-GB" sz="2800" b="1" i="1" dirty="0" err="1" smtClean="0">
                <a:solidFill>
                  <a:prstClr val="black"/>
                </a:solidFill>
                <a:latin typeface="#9Slide04 Trirong SemiBold" panose="00000700000000000000" pitchFamily="2" charset="-34"/>
                <a:ea typeface="宋体" pitchFamily="2" charset="-122"/>
                <a:cs typeface="#9Slide04 Trirong SemiBold" panose="00000700000000000000" pitchFamily="2" charset="-34"/>
              </a:rPr>
              <a:t>Liên</a:t>
            </a:r>
            <a:r>
              <a:rPr lang="en-GB" sz="2800" b="1" i="1" dirty="0" smtClean="0">
                <a:solidFill>
                  <a:prstClr val="black"/>
                </a:solidFill>
                <a:latin typeface="#9Slide04 Trirong SemiBold" panose="00000700000000000000" pitchFamily="2" charset="-34"/>
                <a:ea typeface="宋体" pitchFamily="2" charset="-122"/>
                <a:cs typeface="#9Slide04 Trirong SemiBold" panose="00000700000000000000" pitchFamily="2" charset="-34"/>
              </a:rPr>
              <a:t>   </a:t>
            </a:r>
            <a:endParaRPr lang="en-US" sz="2800" b="1" i="1" dirty="0">
              <a:solidFill>
                <a:prstClr val="black"/>
              </a:solidFill>
              <a:latin typeface="#9Slide04 Trirong SemiBold" panose="00000700000000000000" pitchFamily="2" charset="-34"/>
              <a:ea typeface="宋体" pitchFamily="2" charset="-122"/>
              <a:cs typeface="#9Slide04 Trirong SemiBold" panose="00000700000000000000" pitchFamily="2" charset="-34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309341" y="4695698"/>
            <a:ext cx="988124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/>
            <a:r>
              <a:rPr lang="en-GB" sz="3200" dirty="0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CHẮP GHÉP CÁC HÌNH HỌC ĐỂ TẠO THÀNH </a:t>
            </a:r>
          </a:p>
          <a:p>
            <a:pPr algn="ctr" defTabSz="685800"/>
            <a:r>
              <a:rPr lang="en-GB" sz="3200" dirty="0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BỨC TRANH ĐƠN GIẢN  </a:t>
            </a:r>
            <a:endParaRPr lang="en-GB" sz="320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#9Slide07 Itim" panose="00000500000000000000" pitchFamily="2" charset="-34"/>
              <a:ea typeface="宋体" pitchFamily="2" charset="-122"/>
              <a:cs typeface="#9Slide07 Itim" panose="00000500000000000000" pitchFamily="2" charset="-34"/>
            </a:endParaRPr>
          </a:p>
          <a:p>
            <a:pPr algn="ctr" defTabSz="685800"/>
            <a:r>
              <a:rPr lang="en-GB" sz="3200" dirty="0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                                              </a:t>
            </a:r>
            <a:endParaRPr lang="en-US" sz="320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#9Slide07 Itim" panose="00000500000000000000" pitchFamily="2" charset="-34"/>
              <a:ea typeface="宋体" pitchFamily="2" charset="-122"/>
              <a:cs typeface="#9Slide07 Itim" panose="00000500000000000000" pitchFamily="2" charset="-34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409" y="6029259"/>
            <a:ext cx="3613202" cy="416597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148086" y="5048916"/>
            <a:ext cx="1467367" cy="1582067"/>
          </a:xfrm>
          <a:prstGeom prst="rect">
            <a:avLst/>
          </a:prstGeom>
        </p:spPr>
      </p:pic>
      <p:pic>
        <p:nvPicPr>
          <p:cNvPr id="24" name="Audio 2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7729200" y="97282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167"/>
    </mc:Choice>
    <mc:Fallback xmlns="">
      <p:transition spd="slow" advTm="291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75E-6 1.11111E-6 L -3.75E-6 -0.07222 " pathEditMode="relative" rAng="0" ptsTypes="AA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75E-6 -4.07407E-6 L 3.75E-6 -0.07222 " pathEditMode="relative" rAng="0" ptsTypes="AA">
                                      <p:cBhvr>
                                        <p:cTn id="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58333E-6 3.33333E-6 L -4.58333E-6 -0.07223 " pathEditMode="relative" rAng="0" ptsTypes="AA">
                                      <p:cBhvr>
                                        <p:cTn id="2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20" grpId="0"/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8287999" cy="10287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2" name="TextBox 11"/>
          <p:cNvSpPr txBox="1"/>
          <p:nvPr/>
        </p:nvSpPr>
        <p:spPr>
          <a:xfrm>
            <a:off x="15093653" y="8879047"/>
            <a:ext cx="8451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vi-VN" sz="7200" b="1" dirty="0">
                <a:solidFill>
                  <a:srgbClr val="002060"/>
                </a:solidFill>
                <a:latin typeface="Arial" panose="020B0604020202020204" pitchFamily="34" charset="0"/>
              </a:rPr>
              <a:t>C</a:t>
            </a:r>
            <a:endParaRPr lang="en-US" sz="7200" b="1" dirty="0">
              <a:solidFill>
                <a:srgbClr val="002060"/>
              </a:solidFill>
              <a:latin typeface="Calibri" panose="020F0502020204030204"/>
            </a:endParaRPr>
          </a:p>
        </p:txBody>
      </p:sp>
      <p:pic>
        <p:nvPicPr>
          <p:cNvPr id="15" name="Picture 14" descr="logo hoa se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4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4640"/>
            <a:ext cx="1788459" cy="1411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ounded Rectangle 18"/>
          <p:cNvSpPr/>
          <p:nvPr/>
        </p:nvSpPr>
        <p:spPr>
          <a:xfrm>
            <a:off x="6990959" y="423018"/>
            <a:ext cx="4684541" cy="325656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Isosceles Triangle 25"/>
          <p:cNvSpPr/>
          <p:nvPr/>
        </p:nvSpPr>
        <p:spPr>
          <a:xfrm rot="16200000">
            <a:off x="7546387" y="2308274"/>
            <a:ext cx="1519443" cy="843926"/>
          </a:xfrm>
          <a:prstGeom prst="triangle">
            <a:avLst/>
          </a:prstGeom>
          <a:solidFill>
            <a:srgbClr val="15651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8306108" y="860611"/>
            <a:ext cx="1940723" cy="88626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8" name="Isosceles Triangle 27"/>
          <p:cNvSpPr/>
          <p:nvPr/>
        </p:nvSpPr>
        <p:spPr>
          <a:xfrm>
            <a:off x="9333230" y="2199784"/>
            <a:ext cx="1827201" cy="1060907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10573" y="5123543"/>
            <a:ext cx="6705600" cy="3495655"/>
            <a:chOff x="2895600" y="5060097"/>
            <a:chExt cx="6705600" cy="3495655"/>
          </a:xfrm>
        </p:grpSpPr>
        <p:sp>
          <p:nvSpPr>
            <p:cNvPr id="23" name="Rounded Rectangle 22"/>
            <p:cNvSpPr/>
            <p:nvPr/>
          </p:nvSpPr>
          <p:spPr>
            <a:xfrm>
              <a:off x="4043531" y="5299183"/>
              <a:ext cx="4684541" cy="3256569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686"/>
            <a:stretch/>
          </p:blipFill>
          <p:spPr>
            <a:xfrm>
              <a:off x="2895600" y="5060097"/>
              <a:ext cx="6705600" cy="3161575"/>
            </a:xfrm>
            <a:prstGeom prst="rect">
              <a:avLst/>
            </a:prstGeom>
          </p:spPr>
        </p:pic>
      </p:grpSp>
      <p:sp>
        <p:nvSpPr>
          <p:cNvPr id="30" name="Rounded Rectangle 29"/>
          <p:cNvSpPr/>
          <p:nvPr/>
        </p:nvSpPr>
        <p:spPr>
          <a:xfrm>
            <a:off x="7201548" y="5396904"/>
            <a:ext cx="4684541" cy="3256569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13173983" y="5396904"/>
            <a:ext cx="4684541" cy="3256569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040773" y="8879047"/>
            <a:ext cx="8451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GB" sz="7200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A</a:t>
            </a:r>
            <a:endParaRPr lang="en-US" sz="7200" b="1" dirty="0">
              <a:solidFill>
                <a:srgbClr val="002060"/>
              </a:solidFill>
              <a:latin typeface="Calibri" panose="020F0502020204030204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9276469" y="8879046"/>
            <a:ext cx="8451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GB" sz="7200" b="1" dirty="0">
                <a:solidFill>
                  <a:srgbClr val="002060"/>
                </a:solidFill>
                <a:latin typeface="Arial" panose="020B0604020202020204" pitchFamily="34" charset="0"/>
              </a:rPr>
              <a:t>B</a:t>
            </a:r>
            <a:endParaRPr lang="en-US" sz="7200" b="1" dirty="0">
              <a:solidFill>
                <a:srgbClr val="002060"/>
              </a:solidFill>
              <a:latin typeface="Calibri" panose="020F0502020204030204"/>
            </a:endParaRP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0694" b="100000" l="4156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1833929" y="5728709"/>
            <a:ext cx="11713699" cy="6300674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7655306" y="5561582"/>
            <a:ext cx="13023775" cy="5542181"/>
            <a:chOff x="14507915" y="3460583"/>
            <a:chExt cx="13889712" cy="7864302"/>
          </a:xfrm>
        </p:grpSpPr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49028" l="0" r="3070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07915" y="3460583"/>
              <a:ext cx="13889712" cy="7864302"/>
            </a:xfrm>
            <a:prstGeom prst="rect">
              <a:avLst/>
            </a:prstGeom>
          </p:spPr>
        </p:pic>
        <p:sp>
          <p:nvSpPr>
            <p:cNvPr id="48" name="Right Triangle 47"/>
            <p:cNvSpPr/>
            <p:nvPr/>
          </p:nvSpPr>
          <p:spPr>
            <a:xfrm>
              <a:off x="15479919" y="5951239"/>
              <a:ext cx="914400" cy="914400"/>
            </a:xfrm>
            <a:prstGeom prst="rtTriangle">
              <a:avLst/>
            </a:prstGeom>
            <a:solidFill>
              <a:srgbClr val="249C1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49" name="5 Seconds Timer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15"/>
          <a:srcRect r="3389" b="2315"/>
          <a:stretch/>
        </p:blipFill>
        <p:spPr>
          <a:xfrm>
            <a:off x="14186924" y="723900"/>
            <a:ext cx="3503855" cy="26460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Picture 2" descr="Những hình ảnh vỗ tay đẹp cho Powerpoint"/>
          <p:cNvPicPr>
            <a:picLocks noChangeAspect="1" noChangeArrowheads="1" noCrop="1"/>
          </p:cNvPicPr>
          <p:nvPr/>
        </p:nvPicPr>
        <p:blipFill>
          <a:blip r:embed="rId16" cstate="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9098" y="4772515"/>
            <a:ext cx="6026807" cy="5650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7729200" y="9728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96542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44194">
        <p:circle/>
      </p:transition>
    </mc:Choice>
    <mc:Fallback xmlns="">
      <p:transition spd="slow" advTm="44194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4" dur="1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16" presetClass="exit" presetSubtype="21" fill="hold" nodeType="withEffect">
                                  <p:stCondLst>
                                    <p:cond delay="27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48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9" fill="hold" display="0">
                  <p:stCondLst>
                    <p:cond delay="indefinite"/>
                  </p:stCondLst>
                </p:cTn>
                <p:tgtEl>
                  <p:spTgt spid="49"/>
                </p:tgtEl>
              </p:cMediaNode>
            </p:video>
            <p:audio isNarration="1">
              <p:cMediaNode vol="80000" showWhenStopped="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2" grpId="0"/>
      <p:bldP spid="12" grpId="1"/>
      <p:bldP spid="30" grpId="0" animBg="1"/>
      <p:bldP spid="30" grpId="1" animBg="1"/>
      <p:bldP spid="38" grpId="0" animBg="1"/>
      <p:bldP spid="38" grpId="1" animBg="1"/>
      <p:bldP spid="40" grpId="0"/>
      <p:bldP spid="41" grpId="0"/>
      <p:bldP spid="41" grpId="1"/>
    </p:bldLst>
  </p:timing>
  <p:extLst mod="1">
    <p:ext uri="{E180D4A7-C9FB-4DFB-919C-405C955672EB}">
      <p14:showEvtLst xmlns:p14="http://schemas.microsoft.com/office/powerpoint/2010/main">
        <p14:playEvt time="20255" objId="49"/>
        <p14:stopEvt time="27938" objId="49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9" y="0"/>
            <a:ext cx="18287999" cy="10287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2" name="TextBox 11"/>
          <p:cNvSpPr txBox="1"/>
          <p:nvPr/>
        </p:nvSpPr>
        <p:spPr>
          <a:xfrm>
            <a:off x="15093653" y="8879047"/>
            <a:ext cx="8451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 descr="logo hoa se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4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4640"/>
            <a:ext cx="1788459" cy="1411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ounded Rectangle 18"/>
          <p:cNvSpPr/>
          <p:nvPr/>
        </p:nvSpPr>
        <p:spPr>
          <a:xfrm>
            <a:off x="6990959" y="423018"/>
            <a:ext cx="4684541" cy="325656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1575245" y="5277683"/>
            <a:ext cx="4684541" cy="3256569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7341511" y="5324751"/>
            <a:ext cx="4684541" cy="3256569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13173983" y="5396904"/>
            <a:ext cx="4684541" cy="3256569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040773" y="8879047"/>
            <a:ext cx="8451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9276469" y="8879046"/>
            <a:ext cx="8451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7675036" y="5121318"/>
            <a:ext cx="13023775" cy="7082488"/>
            <a:chOff x="14507915" y="3460583"/>
            <a:chExt cx="13889712" cy="7864302"/>
          </a:xfrm>
        </p:grpSpPr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49028" l="0" r="3070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07915" y="3460583"/>
              <a:ext cx="13889712" cy="7864302"/>
            </a:xfrm>
            <a:prstGeom prst="rect">
              <a:avLst/>
            </a:prstGeom>
          </p:spPr>
        </p:pic>
        <p:sp>
          <p:nvSpPr>
            <p:cNvPr id="48" name="Right Triangle 47"/>
            <p:cNvSpPr/>
            <p:nvPr/>
          </p:nvSpPr>
          <p:spPr>
            <a:xfrm>
              <a:off x="15479919" y="5951239"/>
              <a:ext cx="914400" cy="914400"/>
            </a:xfrm>
            <a:prstGeom prst="rtTriangle">
              <a:avLst/>
            </a:prstGeom>
            <a:solidFill>
              <a:srgbClr val="249C1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" name="Oval 3"/>
          <p:cNvSpPr/>
          <p:nvPr/>
        </p:nvSpPr>
        <p:spPr>
          <a:xfrm>
            <a:off x="7311497" y="693626"/>
            <a:ext cx="1367119" cy="1367119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10315634" y="762598"/>
            <a:ext cx="705971" cy="70597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10500914" y="1774918"/>
            <a:ext cx="705971" cy="70597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9260172" y="1606363"/>
            <a:ext cx="705971" cy="70597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8999154" y="602666"/>
            <a:ext cx="705971" cy="70597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9850777" y="2711638"/>
            <a:ext cx="705971" cy="70597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Isosceles Triangle 5"/>
          <p:cNvSpPr/>
          <p:nvPr/>
        </p:nvSpPr>
        <p:spPr>
          <a:xfrm rot="3821203">
            <a:off x="7359509" y="2134340"/>
            <a:ext cx="1089282" cy="939036"/>
          </a:xfrm>
          <a:prstGeom prst="triangl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Isosceles Triangle 31"/>
          <p:cNvSpPr/>
          <p:nvPr/>
        </p:nvSpPr>
        <p:spPr>
          <a:xfrm rot="3821203">
            <a:off x="8699673" y="2384003"/>
            <a:ext cx="1089282" cy="939036"/>
          </a:xfrm>
          <a:prstGeom prst="triangl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7559" y="5527133"/>
            <a:ext cx="4580965" cy="2904565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2586898" y="5370247"/>
            <a:ext cx="2555629" cy="3125314"/>
            <a:chOff x="2245823" y="5362944"/>
            <a:chExt cx="2555629" cy="3125314"/>
          </a:xfrm>
        </p:grpSpPr>
        <p:sp>
          <p:nvSpPr>
            <p:cNvPr id="36" name="Rectangle 35"/>
            <p:cNvSpPr/>
            <p:nvPr/>
          </p:nvSpPr>
          <p:spPr>
            <a:xfrm>
              <a:off x="2549771" y="6770769"/>
              <a:ext cx="1940723" cy="169208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Isosceles Triangle 36"/>
            <p:cNvSpPr/>
            <p:nvPr/>
          </p:nvSpPr>
          <p:spPr>
            <a:xfrm>
              <a:off x="2245823" y="5362944"/>
              <a:ext cx="2555629" cy="1483846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2691584" y="7017567"/>
              <a:ext cx="412497" cy="398905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3896517" y="7055033"/>
              <a:ext cx="412497" cy="398905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/>
            <p:cNvSpPr/>
            <p:nvPr/>
          </p:nvSpPr>
          <p:spPr>
            <a:xfrm rot="5400000">
              <a:off x="2972816" y="7813677"/>
              <a:ext cx="1008920" cy="340242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4" name="5 Seconds Timer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14"/>
          <a:srcRect r="3389" b="2315"/>
          <a:stretch/>
        </p:blipFill>
        <p:spPr>
          <a:xfrm>
            <a:off x="14186924" y="723900"/>
            <a:ext cx="3503855" cy="26460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" name="Picture 2" descr="Những hình ảnh vỗ tay đẹp cho Powerpoint"/>
          <p:cNvPicPr>
            <a:picLocks noChangeAspect="1" noChangeArrowheads="1" noCrop="1"/>
          </p:cNvPicPr>
          <p:nvPr/>
        </p:nvPicPr>
        <p:blipFill>
          <a:blip r:embed="rId15" cstate="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42" y="4695510"/>
            <a:ext cx="6247692" cy="5857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7729200" y="9728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87616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48212">
        <p:circle/>
      </p:transition>
    </mc:Choice>
    <mc:Fallback xmlns="">
      <p:transition spd="slow" advTm="48212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6" dur="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16" presetClass="exit" presetSubtype="21" fill="hold" nodeType="withEffect">
                                  <p:stCondLst>
                                    <p:cond delay="27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60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1" fill="hold" display="0">
                  <p:stCondLst>
                    <p:cond delay="indefinite"/>
                  </p:stCondLst>
                </p:cTn>
                <p:tgtEl>
                  <p:spTgt spid="44"/>
                </p:tgtEl>
              </p:cMediaNode>
            </p:video>
            <p:audio isNarration="1">
              <p:cMediaNode vol="80000" showWhenStopped="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2" grpId="0"/>
      <p:bldP spid="12" grpId="1"/>
      <p:bldP spid="23" grpId="0" animBg="1"/>
      <p:bldP spid="23" grpId="1" animBg="1"/>
      <p:bldP spid="30" grpId="0" animBg="1"/>
      <p:bldP spid="38" grpId="0" animBg="1"/>
      <p:bldP spid="38" grpId="1" animBg="1"/>
      <p:bldP spid="40" grpId="0"/>
      <p:bldP spid="40" grpId="1"/>
      <p:bldP spid="41" grpId="0"/>
    </p:bldLst>
  </p:timing>
  <p:extLst mod="1">
    <p:ext uri="{E180D4A7-C9FB-4DFB-919C-405C955672EB}">
      <p14:showEvtLst xmlns:p14="http://schemas.microsoft.com/office/powerpoint/2010/main">
        <p14:playEvt time="17650" objId="44"/>
        <p14:stopEvt time="25335" objId="44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652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83036" y="952500"/>
            <a:ext cx="16721928" cy="8751636"/>
            <a:chOff x="0" y="0"/>
            <a:chExt cx="5656553" cy="29604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656553" cy="2960430"/>
            </a:xfrm>
            <a:custGeom>
              <a:avLst/>
              <a:gdLst/>
              <a:ahLst/>
              <a:cxnLst/>
              <a:rect l="l" t="t" r="r" b="b"/>
              <a:pathLst>
                <a:path w="5656553" h="2960430">
                  <a:moveTo>
                    <a:pt x="0" y="0"/>
                  </a:moveTo>
                  <a:lnTo>
                    <a:pt x="5656553" y="0"/>
                  </a:lnTo>
                  <a:lnTo>
                    <a:pt x="5656553" y="2960430"/>
                  </a:lnTo>
                  <a:lnTo>
                    <a:pt x="0" y="2960430"/>
                  </a:lnTo>
                  <a:close/>
                </a:path>
              </a:pathLst>
            </a:custGeom>
            <a:solidFill>
              <a:srgbClr val="F6EABE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144000" y="0"/>
            <a:ext cx="10572483" cy="336997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428483" y="0"/>
            <a:ext cx="10572483" cy="336997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4857855"/>
            <a:ext cx="4063677" cy="440044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208199" y="1684989"/>
            <a:ext cx="3555950" cy="7111899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887247" y="3364758"/>
            <a:ext cx="16721928" cy="3693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443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307" noProof="0" dirty="0" smtClean="0">
                <a:solidFill>
                  <a:srgbClr val="764640"/>
                </a:solidFill>
                <a:latin typeface="Tropika"/>
              </a:rPr>
              <a:t>TRÒ CHƠI</a:t>
            </a:r>
          </a:p>
          <a:p>
            <a:pPr marL="0" marR="0" lvl="0" indent="0" algn="ctr" defTabSz="914400" rtl="0" eaLnBrk="1" fontAlgn="auto" latinLnBrk="0" hangingPunct="1">
              <a:lnSpc>
                <a:spcPts val="1443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307" b="0" i="0" u="none" strike="noStrike" kern="1200" cap="none" spc="0" normalizeH="0" baseline="0" dirty="0" smtClean="0">
                <a:ln>
                  <a:noFill/>
                </a:ln>
                <a:solidFill>
                  <a:srgbClr val="764640"/>
                </a:solidFill>
                <a:effectLst/>
                <a:uLnTx/>
                <a:uFillTx/>
                <a:latin typeface="Tropika"/>
                <a:ea typeface="+mn-ea"/>
                <a:cs typeface="+mn-cs"/>
              </a:rPr>
              <a:t>Ai</a:t>
            </a:r>
            <a:r>
              <a:rPr kumimoji="0" lang="en-US" sz="10307" b="0" i="0" u="none" strike="noStrike" kern="1200" cap="none" spc="0" normalizeH="0" dirty="0" smtClean="0">
                <a:ln>
                  <a:noFill/>
                </a:ln>
                <a:solidFill>
                  <a:srgbClr val="764640"/>
                </a:solidFill>
                <a:effectLst/>
                <a:uLnTx/>
                <a:uFillTx/>
                <a:latin typeface="Tropika"/>
                <a:ea typeface="+mn-ea"/>
                <a:cs typeface="+mn-cs"/>
              </a:rPr>
              <a:t> </a:t>
            </a:r>
            <a:r>
              <a:rPr kumimoji="0" lang="en-US" sz="10307" b="0" i="0" u="none" strike="noStrike" kern="1200" cap="none" spc="0" normalizeH="0" dirty="0" err="1" smtClean="0">
                <a:ln>
                  <a:noFill/>
                </a:ln>
                <a:solidFill>
                  <a:srgbClr val="764640"/>
                </a:solidFill>
                <a:effectLst/>
                <a:uLnTx/>
                <a:uFillTx/>
                <a:latin typeface="Tropika"/>
                <a:ea typeface="+mn-ea"/>
                <a:cs typeface="+mn-cs"/>
              </a:rPr>
              <a:t>nhanh</a:t>
            </a:r>
            <a:r>
              <a:rPr kumimoji="0" lang="en-US" sz="10307" b="0" i="0" u="none" strike="noStrike" kern="1200" cap="none" spc="0" normalizeH="0" dirty="0" smtClean="0">
                <a:ln>
                  <a:noFill/>
                </a:ln>
                <a:solidFill>
                  <a:srgbClr val="764640"/>
                </a:solidFill>
                <a:effectLst/>
                <a:uLnTx/>
                <a:uFillTx/>
                <a:latin typeface="Tropika"/>
                <a:ea typeface="+mn-ea"/>
                <a:cs typeface="+mn-cs"/>
              </a:rPr>
              <a:t> </a:t>
            </a:r>
            <a:r>
              <a:rPr kumimoji="0" lang="en-US" sz="10307" b="0" i="0" u="none" strike="noStrike" kern="1200" cap="none" spc="0" normalizeH="0" dirty="0" err="1" smtClean="0">
                <a:ln>
                  <a:noFill/>
                </a:ln>
                <a:solidFill>
                  <a:srgbClr val="764640"/>
                </a:solidFill>
                <a:effectLst/>
                <a:uLnTx/>
                <a:uFillTx/>
                <a:latin typeface="Tropika"/>
                <a:ea typeface="+mn-ea"/>
                <a:cs typeface="+mn-cs"/>
              </a:rPr>
              <a:t>nhất</a:t>
            </a:r>
            <a:r>
              <a:rPr kumimoji="0" lang="en-US" sz="10307" b="0" i="0" u="none" strike="noStrike" kern="1200" cap="none" spc="0" normalizeH="0" baseline="0" noProof="0" dirty="0" smtClean="0">
                <a:ln>
                  <a:noFill/>
                </a:ln>
                <a:solidFill>
                  <a:srgbClr val="764640"/>
                </a:solidFill>
                <a:effectLst/>
                <a:uLnTx/>
                <a:uFillTx/>
                <a:latin typeface="Tropika"/>
                <a:ea typeface="+mn-ea"/>
                <a:cs typeface="+mn-cs"/>
              </a:rPr>
              <a:t> </a:t>
            </a:r>
            <a:endParaRPr kumimoji="0" lang="en-US" sz="10307" b="0" i="0" u="none" strike="noStrike" kern="1200" cap="none" spc="0" normalizeH="0" baseline="0" noProof="0" dirty="0">
              <a:ln>
                <a:noFill/>
              </a:ln>
              <a:solidFill>
                <a:srgbClr val="764640"/>
              </a:solidFill>
              <a:effectLst/>
              <a:uLnTx/>
              <a:uFillTx/>
              <a:latin typeface="Tropika"/>
              <a:ea typeface="+mn-ea"/>
              <a:cs typeface="+mn-cs"/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3428693" y="5880927"/>
            <a:ext cx="5335456" cy="4869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495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80">
          <a:fgClr>
            <a:schemeClr val="accent6">
              <a:lumMod val="40000"/>
              <a:lumOff val="6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5037201" y="3611239"/>
            <a:ext cx="5110650" cy="5335068"/>
            <a:chOff x="-5037201" y="3611239"/>
            <a:chExt cx="5110650" cy="5335068"/>
          </a:xfrm>
        </p:grpSpPr>
        <p:grpSp>
          <p:nvGrpSpPr>
            <p:cNvPr id="65" name="Group 64"/>
            <p:cNvGrpSpPr/>
            <p:nvPr/>
          </p:nvGrpSpPr>
          <p:grpSpPr>
            <a:xfrm>
              <a:off x="-3818569" y="7133086"/>
              <a:ext cx="1362585" cy="1813221"/>
              <a:chOff x="4525670" y="7152821"/>
              <a:chExt cx="720692" cy="1038679"/>
            </a:xfrm>
          </p:grpSpPr>
          <p:sp>
            <p:nvSpPr>
              <p:cNvPr id="63" name="Rectangle 62"/>
              <p:cNvSpPr/>
              <p:nvPr/>
            </p:nvSpPr>
            <p:spPr>
              <a:xfrm rot="20849176">
                <a:off x="4966815" y="7202321"/>
                <a:ext cx="279547" cy="951782"/>
              </a:xfrm>
              <a:prstGeom prst="rect">
                <a:avLst/>
              </a:prstGeom>
              <a:solidFill>
                <a:schemeClr val="accent4">
                  <a:lumMod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Rectangle 61"/>
              <p:cNvSpPr/>
              <p:nvPr/>
            </p:nvSpPr>
            <p:spPr>
              <a:xfrm rot="1339923">
                <a:off x="4525670" y="7152821"/>
                <a:ext cx="249185" cy="1038679"/>
              </a:xfrm>
              <a:prstGeom prst="rect">
                <a:avLst/>
              </a:prstGeom>
              <a:solidFill>
                <a:schemeClr val="accent4">
                  <a:lumMod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" name="Group 1"/>
            <p:cNvGrpSpPr/>
            <p:nvPr/>
          </p:nvGrpSpPr>
          <p:grpSpPr>
            <a:xfrm>
              <a:off x="-4558329" y="3611239"/>
              <a:ext cx="4631778" cy="4472676"/>
              <a:chOff x="-4558329" y="3611239"/>
              <a:chExt cx="4631778" cy="4472676"/>
            </a:xfrm>
          </p:grpSpPr>
          <p:sp>
            <p:nvSpPr>
              <p:cNvPr id="9" name="Oval 8"/>
              <p:cNvSpPr/>
              <p:nvPr/>
            </p:nvSpPr>
            <p:spPr>
              <a:xfrm>
                <a:off x="-2410744" y="3611239"/>
                <a:ext cx="1998459" cy="2180137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Oval 50"/>
              <p:cNvSpPr/>
              <p:nvPr/>
            </p:nvSpPr>
            <p:spPr>
              <a:xfrm>
                <a:off x="-4558329" y="4912806"/>
                <a:ext cx="2906850" cy="3171109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Isosceles Triangle 9"/>
              <p:cNvSpPr/>
              <p:nvPr/>
            </p:nvSpPr>
            <p:spPr>
              <a:xfrm rot="5400000">
                <a:off x="-617846" y="4416981"/>
                <a:ext cx="834032" cy="548558"/>
              </a:xfrm>
              <a:prstGeom prst="triangl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-1605400" y="4298629"/>
                <a:ext cx="363357" cy="363357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Oval 53"/>
              <p:cNvSpPr/>
              <p:nvPr/>
            </p:nvSpPr>
            <p:spPr>
              <a:xfrm>
                <a:off x="-3936174" y="5649005"/>
                <a:ext cx="1392866" cy="1519490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7" name="Isosceles Triangle 56"/>
            <p:cNvSpPr/>
            <p:nvPr/>
          </p:nvSpPr>
          <p:spPr>
            <a:xfrm rot="15597154">
              <a:off x="-5177807" y="6523782"/>
              <a:ext cx="821577" cy="540366"/>
            </a:xfrm>
            <a:prstGeom prst="triangl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7" name="Picture 46">
            <a:extLst>
              <a:ext uri="{FF2B5EF4-FFF2-40B4-BE49-F238E27FC236}">
                <a16:creationId xmlns:a16="http://schemas.microsoft.com/office/drawing/2014/main" id="{F858B6C1-829F-4869-8A4A-530A782BCD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82" y="62282"/>
            <a:ext cx="1350818" cy="968604"/>
          </a:xfrm>
          <a:prstGeom prst="rect">
            <a:avLst/>
          </a:prstGeom>
        </p:spPr>
      </p:pic>
      <p:grpSp>
        <p:nvGrpSpPr>
          <p:cNvPr id="100" name="Group 99"/>
          <p:cNvGrpSpPr/>
          <p:nvPr/>
        </p:nvGrpSpPr>
        <p:grpSpPr>
          <a:xfrm>
            <a:off x="14325600" y="548300"/>
            <a:ext cx="2261153" cy="2306783"/>
            <a:chOff x="14325600" y="548300"/>
            <a:chExt cx="2261153" cy="2306783"/>
          </a:xfrm>
        </p:grpSpPr>
        <p:sp>
          <p:nvSpPr>
            <p:cNvPr id="14" name="Oval 13"/>
            <p:cNvSpPr/>
            <p:nvPr/>
          </p:nvSpPr>
          <p:spPr>
            <a:xfrm>
              <a:off x="14908554" y="1142722"/>
              <a:ext cx="1045943" cy="1045943"/>
            </a:xfrm>
            <a:prstGeom prst="ellipse">
              <a:avLst/>
            </a:prstGeom>
            <a:solidFill>
              <a:srgbClr val="FF0000"/>
            </a:solidFill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3"/>
            <p:cNvSpPr>
              <a:spLocks noChangeArrowheads="1"/>
            </p:cNvSpPr>
            <p:nvPr/>
          </p:nvSpPr>
          <p:spPr bwMode="auto">
            <a:xfrm rot="19099413">
              <a:off x="14435054" y="2095300"/>
              <a:ext cx="542566" cy="227496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3"/>
            <p:cNvSpPr>
              <a:spLocks noChangeArrowheads="1"/>
            </p:cNvSpPr>
            <p:nvPr/>
          </p:nvSpPr>
          <p:spPr bwMode="auto">
            <a:xfrm rot="15489800">
              <a:off x="15355618" y="2470052"/>
              <a:ext cx="542566" cy="227496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ctangle 3"/>
            <p:cNvSpPr>
              <a:spLocks noChangeArrowheads="1"/>
            </p:cNvSpPr>
            <p:nvPr/>
          </p:nvSpPr>
          <p:spPr bwMode="auto">
            <a:xfrm rot="18863929">
              <a:off x="15857851" y="960508"/>
              <a:ext cx="542566" cy="210446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ectangle 3"/>
            <p:cNvSpPr>
              <a:spLocks noChangeArrowheads="1"/>
            </p:cNvSpPr>
            <p:nvPr/>
          </p:nvSpPr>
          <p:spPr bwMode="auto">
            <a:xfrm rot="950524">
              <a:off x="16044187" y="1829958"/>
              <a:ext cx="542566" cy="227496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Rectangle 3"/>
            <p:cNvSpPr>
              <a:spLocks noChangeArrowheads="1"/>
            </p:cNvSpPr>
            <p:nvPr/>
          </p:nvSpPr>
          <p:spPr bwMode="auto">
            <a:xfrm rot="15638734">
              <a:off x="15052106" y="677551"/>
              <a:ext cx="492109" cy="233608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3"/>
            <p:cNvSpPr>
              <a:spLocks noChangeArrowheads="1"/>
            </p:cNvSpPr>
            <p:nvPr/>
          </p:nvSpPr>
          <p:spPr bwMode="auto">
            <a:xfrm rot="1312730">
              <a:off x="14325600" y="1235621"/>
              <a:ext cx="542566" cy="227496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1" name="Rectangle 3"/>
          <p:cNvSpPr>
            <a:spLocks noChangeArrowheads="1"/>
          </p:cNvSpPr>
          <p:nvPr/>
        </p:nvSpPr>
        <p:spPr bwMode="auto">
          <a:xfrm>
            <a:off x="0" y="8877300"/>
            <a:ext cx="18318285" cy="1457602"/>
          </a:xfrm>
          <a:prstGeom prst="rect">
            <a:avLst/>
          </a:prstGeom>
          <a:solidFill>
            <a:srgbClr val="C45A12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9023686" y="4714846"/>
            <a:ext cx="5218006" cy="4067603"/>
            <a:chOff x="19084862" y="4656559"/>
            <a:chExt cx="5218006" cy="4067603"/>
          </a:xfrm>
        </p:grpSpPr>
        <p:grpSp>
          <p:nvGrpSpPr>
            <p:cNvPr id="67" name="Group 66"/>
            <p:cNvGrpSpPr/>
            <p:nvPr/>
          </p:nvGrpSpPr>
          <p:grpSpPr>
            <a:xfrm>
              <a:off x="22168939" y="6936019"/>
              <a:ext cx="1240711" cy="1788143"/>
              <a:chOff x="4525670" y="7152821"/>
              <a:chExt cx="720692" cy="1038679"/>
            </a:xfrm>
          </p:grpSpPr>
          <p:sp>
            <p:nvSpPr>
              <p:cNvPr id="68" name="Rectangle 67"/>
              <p:cNvSpPr/>
              <p:nvPr/>
            </p:nvSpPr>
            <p:spPr>
              <a:xfrm rot="20849176">
                <a:off x="4966815" y="7202321"/>
                <a:ext cx="279547" cy="951782"/>
              </a:xfrm>
              <a:prstGeom prst="rect">
                <a:avLst/>
              </a:prstGeom>
              <a:solidFill>
                <a:schemeClr val="accent4">
                  <a:lumMod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Rectangle 68"/>
              <p:cNvSpPr/>
              <p:nvPr/>
            </p:nvSpPr>
            <p:spPr>
              <a:xfrm rot="1339923">
                <a:off x="4525670" y="7152821"/>
                <a:ext cx="249185" cy="1038679"/>
              </a:xfrm>
              <a:prstGeom prst="rect">
                <a:avLst/>
              </a:prstGeom>
              <a:solidFill>
                <a:schemeClr val="accent4">
                  <a:lumMod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2" name="Oval 51"/>
            <p:cNvSpPr/>
            <p:nvPr/>
          </p:nvSpPr>
          <p:spPr>
            <a:xfrm>
              <a:off x="19448270" y="6002856"/>
              <a:ext cx="1995579" cy="2176995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/>
            <p:cNvSpPr/>
            <p:nvPr/>
          </p:nvSpPr>
          <p:spPr>
            <a:xfrm>
              <a:off x="21232514" y="4679342"/>
              <a:ext cx="2902661" cy="3166539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Isosceles Triangle 54"/>
            <p:cNvSpPr/>
            <p:nvPr/>
          </p:nvSpPr>
          <p:spPr>
            <a:xfrm rot="15357176">
              <a:off x="18942331" y="7105277"/>
              <a:ext cx="832828" cy="547766"/>
            </a:xfrm>
            <a:prstGeom prst="triangl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/>
            <p:cNvSpPr/>
            <p:nvPr/>
          </p:nvSpPr>
          <p:spPr>
            <a:xfrm>
              <a:off x="20181800" y="6800665"/>
              <a:ext cx="362833" cy="36283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Isosceles Triangle 57"/>
            <p:cNvSpPr/>
            <p:nvPr/>
          </p:nvSpPr>
          <p:spPr>
            <a:xfrm rot="3146346">
              <a:off x="23611534" y="4703469"/>
              <a:ext cx="738243" cy="644424"/>
            </a:xfrm>
            <a:prstGeom prst="triangl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/>
            <p:cNvSpPr/>
            <p:nvPr/>
          </p:nvSpPr>
          <p:spPr>
            <a:xfrm>
              <a:off x="21988415" y="5555365"/>
              <a:ext cx="1390858" cy="1517300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1" name="Group 100"/>
          <p:cNvGrpSpPr/>
          <p:nvPr/>
        </p:nvGrpSpPr>
        <p:grpSpPr>
          <a:xfrm>
            <a:off x="7760478" y="7896121"/>
            <a:ext cx="2429939" cy="981179"/>
            <a:chOff x="6782241" y="7247250"/>
            <a:chExt cx="2454422" cy="991065"/>
          </a:xfrm>
        </p:grpSpPr>
        <p:grpSp>
          <p:nvGrpSpPr>
            <p:cNvPr id="102" name="Group 101"/>
            <p:cNvGrpSpPr/>
            <p:nvPr/>
          </p:nvGrpSpPr>
          <p:grpSpPr>
            <a:xfrm>
              <a:off x="6782241" y="7247250"/>
              <a:ext cx="2454422" cy="991065"/>
              <a:chOff x="6782241" y="7247250"/>
              <a:chExt cx="2454422" cy="991065"/>
            </a:xfrm>
          </p:grpSpPr>
          <p:sp>
            <p:nvSpPr>
              <p:cNvPr id="104" name="Oval 103"/>
              <p:cNvSpPr/>
              <p:nvPr/>
            </p:nvSpPr>
            <p:spPr>
              <a:xfrm>
                <a:off x="8706039" y="7750501"/>
                <a:ext cx="530624" cy="430617"/>
              </a:xfrm>
              <a:prstGeom prst="ellipse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05" name="Group 104"/>
              <p:cNvGrpSpPr/>
              <p:nvPr/>
            </p:nvGrpSpPr>
            <p:grpSpPr>
              <a:xfrm>
                <a:off x="6782241" y="7247250"/>
                <a:ext cx="1996275" cy="991065"/>
                <a:chOff x="6782241" y="7247250"/>
                <a:chExt cx="1996275" cy="991065"/>
              </a:xfrm>
            </p:grpSpPr>
            <p:sp>
              <p:nvSpPr>
                <p:cNvPr id="106" name="Oval 105"/>
                <p:cNvSpPr/>
                <p:nvPr/>
              </p:nvSpPr>
              <p:spPr>
                <a:xfrm>
                  <a:off x="6782241" y="7436936"/>
                  <a:ext cx="713377" cy="578926"/>
                </a:xfrm>
                <a:prstGeom prst="ellipse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7" name="Oval 106"/>
                <p:cNvSpPr/>
                <p:nvPr/>
              </p:nvSpPr>
              <p:spPr>
                <a:xfrm>
                  <a:off x="7301634" y="7782867"/>
                  <a:ext cx="530624" cy="430617"/>
                </a:xfrm>
                <a:prstGeom prst="ellipse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8" name="Oval 107"/>
                <p:cNvSpPr/>
                <p:nvPr/>
              </p:nvSpPr>
              <p:spPr>
                <a:xfrm>
                  <a:off x="7752100" y="7807698"/>
                  <a:ext cx="530624" cy="430617"/>
                </a:xfrm>
                <a:prstGeom prst="ellipse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9" name="Oval 108"/>
                <p:cNvSpPr/>
                <p:nvPr/>
              </p:nvSpPr>
              <p:spPr>
                <a:xfrm>
                  <a:off x="8247892" y="7765520"/>
                  <a:ext cx="530624" cy="430617"/>
                </a:xfrm>
                <a:prstGeom prst="ellipse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0" name="Oval 109"/>
                <p:cNvSpPr/>
                <p:nvPr/>
              </p:nvSpPr>
              <p:spPr>
                <a:xfrm flipV="1">
                  <a:off x="6893758" y="7555468"/>
                  <a:ext cx="185565" cy="171856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1" name="Oval 110"/>
                <p:cNvSpPr/>
                <p:nvPr/>
              </p:nvSpPr>
              <p:spPr>
                <a:xfrm flipV="1">
                  <a:off x="7200839" y="7554543"/>
                  <a:ext cx="185565" cy="171856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 rot="19247000">
                  <a:off x="6790721" y="7275503"/>
                  <a:ext cx="45719" cy="269696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3" name="Rectangle 112"/>
                <p:cNvSpPr/>
                <p:nvPr/>
              </p:nvSpPr>
              <p:spPr>
                <a:xfrm rot="1102896">
                  <a:off x="7323336" y="7247250"/>
                  <a:ext cx="45719" cy="235657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103" name="Isosceles Triangle 102"/>
            <p:cNvSpPr/>
            <p:nvPr/>
          </p:nvSpPr>
          <p:spPr>
            <a:xfrm rot="10800000">
              <a:off x="7061889" y="7801413"/>
              <a:ext cx="131599" cy="142848"/>
            </a:xfrm>
            <a:prstGeom prst="triangl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729200" y="9728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516282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6543">
        <p15:prstTrans prst="pageCurlDouble"/>
      </p:transition>
    </mc:Choice>
    <mc:Fallback xmlns="">
      <p:transition spd="slow" advTm="4654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4.93827E-7 L 0.36485 -0.0058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38" y="-2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48148E-6 L -0.38698 0.0108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49" y="5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  <p:extLst mod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40">
          <a:fgClr>
            <a:schemeClr val="accent6">
              <a:lumMod val="40000"/>
              <a:lumOff val="6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roup 69"/>
          <p:cNvGrpSpPr/>
          <p:nvPr/>
        </p:nvGrpSpPr>
        <p:grpSpPr>
          <a:xfrm>
            <a:off x="1099901" y="2968222"/>
            <a:ext cx="5102459" cy="5307993"/>
            <a:chOff x="3252586" y="3766064"/>
            <a:chExt cx="4345057" cy="4520082"/>
          </a:xfrm>
        </p:grpSpPr>
        <p:grpSp>
          <p:nvGrpSpPr>
            <p:cNvPr id="65" name="Group 64"/>
            <p:cNvGrpSpPr/>
            <p:nvPr/>
          </p:nvGrpSpPr>
          <p:grpSpPr>
            <a:xfrm>
              <a:off x="4290328" y="6765132"/>
              <a:ext cx="1143000" cy="1521014"/>
              <a:chOff x="4525670" y="7152821"/>
              <a:chExt cx="720692" cy="1038679"/>
            </a:xfrm>
          </p:grpSpPr>
          <p:sp>
            <p:nvSpPr>
              <p:cNvPr id="63" name="Rectangle 62"/>
              <p:cNvSpPr/>
              <p:nvPr/>
            </p:nvSpPr>
            <p:spPr>
              <a:xfrm rot="20849176">
                <a:off x="4966815" y="7202321"/>
                <a:ext cx="279547" cy="951782"/>
              </a:xfrm>
              <a:prstGeom prst="rect">
                <a:avLst/>
              </a:prstGeom>
              <a:solidFill>
                <a:schemeClr val="accent4">
                  <a:lumMod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" name="Rectangle 61"/>
              <p:cNvSpPr/>
              <p:nvPr/>
            </p:nvSpPr>
            <p:spPr>
              <a:xfrm rot="1339923">
                <a:off x="4525670" y="7152821"/>
                <a:ext cx="249185" cy="1038679"/>
              </a:xfrm>
              <a:prstGeom prst="rect">
                <a:avLst/>
              </a:prstGeom>
              <a:solidFill>
                <a:schemeClr val="accent4">
                  <a:lumMod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0" name="Group 59"/>
            <p:cNvGrpSpPr/>
            <p:nvPr/>
          </p:nvGrpSpPr>
          <p:grpSpPr>
            <a:xfrm>
              <a:off x="3252586" y="3766064"/>
              <a:ext cx="4345057" cy="3768436"/>
              <a:chOff x="1649610" y="4035137"/>
              <a:chExt cx="4345057" cy="3768436"/>
            </a:xfrm>
          </p:grpSpPr>
          <p:sp>
            <p:nvSpPr>
              <p:cNvPr id="9" name="Oval 8"/>
              <p:cNvSpPr/>
              <p:nvPr/>
            </p:nvSpPr>
            <p:spPr>
              <a:xfrm>
                <a:off x="3886200" y="4035137"/>
                <a:ext cx="1676400" cy="1828800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Oval 50"/>
              <p:cNvSpPr/>
              <p:nvPr/>
            </p:nvSpPr>
            <p:spPr>
              <a:xfrm>
                <a:off x="2057400" y="5143500"/>
                <a:ext cx="2438400" cy="2660073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Isosceles Triangle 9"/>
              <p:cNvSpPr/>
              <p:nvPr/>
            </p:nvSpPr>
            <p:spPr>
              <a:xfrm rot="5400000">
                <a:off x="5414778" y="4719459"/>
                <a:ext cx="699623" cy="460155"/>
              </a:xfrm>
              <a:prstGeom prst="triangl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4572000" y="4620491"/>
                <a:ext cx="304800" cy="304800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" name="Oval 53"/>
              <p:cNvSpPr/>
              <p:nvPr/>
            </p:nvSpPr>
            <p:spPr>
              <a:xfrm>
                <a:off x="2587203" y="5770419"/>
                <a:ext cx="1168400" cy="1274618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" name="Isosceles Triangle 56"/>
              <p:cNvSpPr/>
              <p:nvPr/>
            </p:nvSpPr>
            <p:spPr>
              <a:xfrm rot="15597154">
                <a:off x="1529876" y="6515345"/>
                <a:ext cx="699623" cy="460155"/>
              </a:xfrm>
              <a:prstGeom prst="triangl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47" name="Picture 46">
            <a:extLst>
              <a:ext uri="{FF2B5EF4-FFF2-40B4-BE49-F238E27FC236}">
                <a16:creationId xmlns:a16="http://schemas.microsoft.com/office/drawing/2014/main" id="{F858B6C1-829F-4869-8A4A-530A782BCD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82" y="62282"/>
            <a:ext cx="1350818" cy="968604"/>
          </a:xfrm>
          <a:prstGeom prst="rect">
            <a:avLst/>
          </a:prstGeom>
        </p:spPr>
      </p:pic>
      <p:grpSp>
        <p:nvGrpSpPr>
          <p:cNvPr id="100" name="Group 99"/>
          <p:cNvGrpSpPr/>
          <p:nvPr/>
        </p:nvGrpSpPr>
        <p:grpSpPr>
          <a:xfrm>
            <a:off x="14325600" y="548300"/>
            <a:ext cx="2261153" cy="2306783"/>
            <a:chOff x="14325600" y="548300"/>
            <a:chExt cx="2261153" cy="2306783"/>
          </a:xfrm>
        </p:grpSpPr>
        <p:sp>
          <p:nvSpPr>
            <p:cNvPr id="14" name="Oval 13"/>
            <p:cNvSpPr/>
            <p:nvPr/>
          </p:nvSpPr>
          <p:spPr>
            <a:xfrm>
              <a:off x="14908554" y="1142722"/>
              <a:ext cx="1045943" cy="1045943"/>
            </a:xfrm>
            <a:prstGeom prst="ellipse">
              <a:avLst/>
            </a:prstGeom>
            <a:solidFill>
              <a:srgbClr val="FF0000"/>
            </a:solidFill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3"/>
            <p:cNvSpPr>
              <a:spLocks noChangeArrowheads="1"/>
            </p:cNvSpPr>
            <p:nvPr/>
          </p:nvSpPr>
          <p:spPr bwMode="auto">
            <a:xfrm rot="19099413">
              <a:off x="14435054" y="2095300"/>
              <a:ext cx="542566" cy="227496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3"/>
            <p:cNvSpPr>
              <a:spLocks noChangeArrowheads="1"/>
            </p:cNvSpPr>
            <p:nvPr/>
          </p:nvSpPr>
          <p:spPr bwMode="auto">
            <a:xfrm rot="15489800">
              <a:off x="15355618" y="2470052"/>
              <a:ext cx="542566" cy="227496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ctangle 3"/>
            <p:cNvSpPr>
              <a:spLocks noChangeArrowheads="1"/>
            </p:cNvSpPr>
            <p:nvPr/>
          </p:nvSpPr>
          <p:spPr bwMode="auto">
            <a:xfrm rot="18863929">
              <a:off x="15857851" y="960508"/>
              <a:ext cx="542566" cy="210446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ectangle 3"/>
            <p:cNvSpPr>
              <a:spLocks noChangeArrowheads="1"/>
            </p:cNvSpPr>
            <p:nvPr/>
          </p:nvSpPr>
          <p:spPr bwMode="auto">
            <a:xfrm rot="950524">
              <a:off x="16044187" y="1829958"/>
              <a:ext cx="542566" cy="227496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Rectangle 3"/>
            <p:cNvSpPr>
              <a:spLocks noChangeArrowheads="1"/>
            </p:cNvSpPr>
            <p:nvPr/>
          </p:nvSpPr>
          <p:spPr bwMode="auto">
            <a:xfrm rot="15638734">
              <a:off x="15052106" y="677551"/>
              <a:ext cx="492109" cy="233608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3"/>
            <p:cNvSpPr>
              <a:spLocks noChangeArrowheads="1"/>
            </p:cNvSpPr>
            <p:nvPr/>
          </p:nvSpPr>
          <p:spPr bwMode="auto">
            <a:xfrm rot="1312730">
              <a:off x="14325600" y="1235621"/>
              <a:ext cx="542566" cy="227496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1" name="Rectangle 3"/>
          <p:cNvSpPr>
            <a:spLocks noChangeArrowheads="1"/>
          </p:cNvSpPr>
          <p:nvPr/>
        </p:nvSpPr>
        <p:spPr bwMode="auto">
          <a:xfrm>
            <a:off x="-30285" y="8178848"/>
            <a:ext cx="18318285" cy="2048467"/>
          </a:xfrm>
          <a:prstGeom prst="rect">
            <a:avLst/>
          </a:prstGeom>
          <a:solidFill>
            <a:srgbClr val="C45A12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1" name="Group 70"/>
          <p:cNvGrpSpPr/>
          <p:nvPr/>
        </p:nvGrpSpPr>
        <p:grpSpPr>
          <a:xfrm>
            <a:off x="11435567" y="4210161"/>
            <a:ext cx="5218005" cy="4067602"/>
            <a:chOff x="9525000" y="4790736"/>
            <a:chExt cx="4383421" cy="3417017"/>
          </a:xfrm>
        </p:grpSpPr>
        <p:grpSp>
          <p:nvGrpSpPr>
            <p:cNvPr id="67" name="Group 66"/>
            <p:cNvGrpSpPr/>
            <p:nvPr/>
          </p:nvGrpSpPr>
          <p:grpSpPr>
            <a:xfrm>
              <a:off x="12115800" y="6705611"/>
              <a:ext cx="1042268" cy="1502142"/>
              <a:chOff x="4525670" y="7152821"/>
              <a:chExt cx="720692" cy="1038679"/>
            </a:xfrm>
          </p:grpSpPr>
          <p:sp>
            <p:nvSpPr>
              <p:cNvPr id="68" name="Rectangle 67"/>
              <p:cNvSpPr/>
              <p:nvPr/>
            </p:nvSpPr>
            <p:spPr>
              <a:xfrm rot="20849176">
                <a:off x="4966815" y="7202321"/>
                <a:ext cx="279547" cy="951782"/>
              </a:xfrm>
              <a:prstGeom prst="rect">
                <a:avLst/>
              </a:prstGeom>
              <a:solidFill>
                <a:schemeClr val="accent4">
                  <a:lumMod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" name="Rectangle 68"/>
              <p:cNvSpPr/>
              <p:nvPr/>
            </p:nvSpPr>
            <p:spPr>
              <a:xfrm rot="1339923">
                <a:off x="4525670" y="7152821"/>
                <a:ext cx="249185" cy="1038679"/>
              </a:xfrm>
              <a:prstGeom prst="rect">
                <a:avLst/>
              </a:prstGeom>
              <a:solidFill>
                <a:schemeClr val="accent4">
                  <a:lumMod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1" name="Group 60"/>
            <p:cNvGrpSpPr/>
            <p:nvPr/>
          </p:nvGrpSpPr>
          <p:grpSpPr>
            <a:xfrm>
              <a:off x="9525000" y="4790736"/>
              <a:ext cx="4383421" cy="2959765"/>
              <a:chOff x="8863850" y="4639454"/>
              <a:chExt cx="4383421" cy="2959765"/>
            </a:xfrm>
          </p:grpSpPr>
          <p:sp>
            <p:nvSpPr>
              <p:cNvPr id="52" name="Oval 51"/>
              <p:cNvSpPr/>
              <p:nvPr/>
            </p:nvSpPr>
            <p:spPr>
              <a:xfrm>
                <a:off x="9169133" y="5770419"/>
                <a:ext cx="1676400" cy="1828800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" name="Oval 52"/>
              <p:cNvSpPr/>
              <p:nvPr/>
            </p:nvSpPr>
            <p:spPr>
              <a:xfrm>
                <a:off x="10668000" y="4658592"/>
                <a:ext cx="2438400" cy="2660073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Isosceles Triangle 54"/>
              <p:cNvSpPr/>
              <p:nvPr/>
            </p:nvSpPr>
            <p:spPr>
              <a:xfrm rot="15357176">
                <a:off x="8744116" y="6696516"/>
                <a:ext cx="699623" cy="460155"/>
              </a:xfrm>
              <a:prstGeom prst="triangl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" name="Oval 55"/>
              <p:cNvSpPr/>
              <p:nvPr/>
            </p:nvSpPr>
            <p:spPr>
              <a:xfrm>
                <a:off x="9785340" y="6440624"/>
                <a:ext cx="304800" cy="304800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" name="Isosceles Triangle 57"/>
              <p:cNvSpPr/>
              <p:nvPr/>
            </p:nvSpPr>
            <p:spPr>
              <a:xfrm rot="3146346">
                <a:off x="12666512" y="4678860"/>
                <a:ext cx="620166" cy="541353"/>
              </a:xfrm>
              <a:prstGeom prst="triangl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Oval 58"/>
              <p:cNvSpPr/>
              <p:nvPr/>
            </p:nvSpPr>
            <p:spPr>
              <a:xfrm>
                <a:off x="11303000" y="5394501"/>
                <a:ext cx="1168400" cy="1274618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97" name="Group 96"/>
          <p:cNvGrpSpPr/>
          <p:nvPr/>
        </p:nvGrpSpPr>
        <p:grpSpPr>
          <a:xfrm>
            <a:off x="6628986" y="7197669"/>
            <a:ext cx="2429939" cy="981179"/>
            <a:chOff x="6782241" y="7247250"/>
            <a:chExt cx="2454422" cy="991065"/>
          </a:xfrm>
        </p:grpSpPr>
        <p:grpSp>
          <p:nvGrpSpPr>
            <p:cNvPr id="95" name="Group 94"/>
            <p:cNvGrpSpPr/>
            <p:nvPr/>
          </p:nvGrpSpPr>
          <p:grpSpPr>
            <a:xfrm>
              <a:off x="6782241" y="7247250"/>
              <a:ext cx="2454422" cy="991065"/>
              <a:chOff x="6782241" y="7247250"/>
              <a:chExt cx="2454422" cy="991065"/>
            </a:xfrm>
          </p:grpSpPr>
          <p:sp>
            <p:nvSpPr>
              <p:cNvPr id="79" name="Oval 78"/>
              <p:cNvSpPr/>
              <p:nvPr/>
            </p:nvSpPr>
            <p:spPr>
              <a:xfrm>
                <a:off x="8706039" y="7750501"/>
                <a:ext cx="530624" cy="430617"/>
              </a:xfrm>
              <a:prstGeom prst="ellipse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94" name="Group 93"/>
              <p:cNvGrpSpPr/>
              <p:nvPr/>
            </p:nvGrpSpPr>
            <p:grpSpPr>
              <a:xfrm>
                <a:off x="6782241" y="7247250"/>
                <a:ext cx="1996275" cy="991065"/>
                <a:chOff x="6782241" y="7247250"/>
                <a:chExt cx="1996275" cy="991065"/>
              </a:xfrm>
            </p:grpSpPr>
            <p:sp>
              <p:nvSpPr>
                <p:cNvPr id="75" name="Oval 74"/>
                <p:cNvSpPr/>
                <p:nvPr/>
              </p:nvSpPr>
              <p:spPr>
                <a:xfrm>
                  <a:off x="6782241" y="7436936"/>
                  <a:ext cx="713377" cy="578926"/>
                </a:xfrm>
                <a:prstGeom prst="ellipse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6" name="Oval 75"/>
                <p:cNvSpPr/>
                <p:nvPr/>
              </p:nvSpPr>
              <p:spPr>
                <a:xfrm>
                  <a:off x="7301634" y="7782867"/>
                  <a:ext cx="530624" cy="430617"/>
                </a:xfrm>
                <a:prstGeom prst="ellipse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7" name="Oval 76"/>
                <p:cNvSpPr/>
                <p:nvPr/>
              </p:nvSpPr>
              <p:spPr>
                <a:xfrm>
                  <a:off x="7752100" y="7807698"/>
                  <a:ext cx="530624" cy="430617"/>
                </a:xfrm>
                <a:prstGeom prst="ellipse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8" name="Oval 77"/>
                <p:cNvSpPr/>
                <p:nvPr/>
              </p:nvSpPr>
              <p:spPr>
                <a:xfrm>
                  <a:off x="8247892" y="7765520"/>
                  <a:ext cx="530624" cy="430617"/>
                </a:xfrm>
                <a:prstGeom prst="ellipse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0" name="Oval 79"/>
                <p:cNvSpPr/>
                <p:nvPr/>
              </p:nvSpPr>
              <p:spPr>
                <a:xfrm flipV="1">
                  <a:off x="6893758" y="7555468"/>
                  <a:ext cx="185565" cy="171856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1" name="Oval 80"/>
                <p:cNvSpPr/>
                <p:nvPr/>
              </p:nvSpPr>
              <p:spPr>
                <a:xfrm flipV="1">
                  <a:off x="7200839" y="7554543"/>
                  <a:ext cx="185565" cy="171856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 rot="19247000">
                  <a:off x="6790721" y="7275503"/>
                  <a:ext cx="45719" cy="269696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4" name="Rectangle 83"/>
                <p:cNvSpPr/>
                <p:nvPr/>
              </p:nvSpPr>
              <p:spPr>
                <a:xfrm rot="1102896">
                  <a:off x="7323336" y="7247250"/>
                  <a:ext cx="45719" cy="235657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96" name="Isosceles Triangle 95"/>
            <p:cNvSpPr/>
            <p:nvPr/>
          </p:nvSpPr>
          <p:spPr>
            <a:xfrm rot="10800000">
              <a:off x="7061889" y="7801413"/>
              <a:ext cx="131599" cy="142848"/>
            </a:xfrm>
            <a:prstGeom prst="triangl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" name="Right Arrow 3"/>
          <p:cNvSpPr/>
          <p:nvPr/>
        </p:nvSpPr>
        <p:spPr>
          <a:xfrm>
            <a:off x="2652747" y="3240334"/>
            <a:ext cx="903637" cy="5017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ight Arrow 49"/>
          <p:cNvSpPr/>
          <p:nvPr/>
        </p:nvSpPr>
        <p:spPr>
          <a:xfrm>
            <a:off x="740698" y="4824977"/>
            <a:ext cx="903637" cy="5017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ight Arrow 63"/>
          <p:cNvSpPr/>
          <p:nvPr/>
        </p:nvSpPr>
        <p:spPr>
          <a:xfrm rot="10800000">
            <a:off x="6341942" y="3852304"/>
            <a:ext cx="903637" cy="5017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ight Arrow 65"/>
          <p:cNvSpPr/>
          <p:nvPr/>
        </p:nvSpPr>
        <p:spPr>
          <a:xfrm>
            <a:off x="78918" y="5993108"/>
            <a:ext cx="903637" cy="5017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ight Arrow 71"/>
          <p:cNvSpPr/>
          <p:nvPr/>
        </p:nvSpPr>
        <p:spPr>
          <a:xfrm rot="10800000">
            <a:off x="4033967" y="7432160"/>
            <a:ext cx="903637" cy="5017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ight Arrow 72"/>
          <p:cNvSpPr/>
          <p:nvPr/>
        </p:nvSpPr>
        <p:spPr>
          <a:xfrm>
            <a:off x="13052914" y="1303772"/>
            <a:ext cx="903637" cy="5017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ight Arrow 73"/>
          <p:cNvSpPr/>
          <p:nvPr/>
        </p:nvSpPr>
        <p:spPr>
          <a:xfrm rot="10800000">
            <a:off x="9270744" y="7535343"/>
            <a:ext cx="903637" cy="5017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729200" y="9728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119375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13941">
        <p15:prstTrans prst="pageCurlDouble"/>
      </p:transition>
    </mc:Choice>
    <mc:Fallback xmlns="">
      <p:transition spd="slow" advTm="11394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4" grpId="0" animBg="1"/>
      <p:bldP spid="4" grpId="1" animBg="1"/>
      <p:bldP spid="50" grpId="0" animBg="1"/>
      <p:bldP spid="50" grpId="1" animBg="1"/>
      <p:bldP spid="64" grpId="0" animBg="1"/>
      <p:bldP spid="64" grpId="1" animBg="1"/>
      <p:bldP spid="66" grpId="0" animBg="1"/>
      <p:bldP spid="66" grpId="1" animBg="1"/>
      <p:bldP spid="72" grpId="0" animBg="1"/>
      <p:bldP spid="72" grpId="1" animBg="1"/>
      <p:bldP spid="73" grpId="0" animBg="1"/>
      <p:bldP spid="73" grpId="1" animBg="1"/>
      <p:bldP spid="74" grpId="0" animBg="1"/>
      <p:bldP spid="74" grpId="1" animBg="1"/>
    </p:bldLst>
  </p:timing>
  <p:extLst mod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Confetti">
          <a:fgClr>
            <a:schemeClr val="accent5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>
            <a:extLst>
              <a:ext uri="{FF2B5EF4-FFF2-40B4-BE49-F238E27FC236}">
                <a16:creationId xmlns:a16="http://schemas.microsoft.com/office/drawing/2014/main" id="{F858B6C1-829F-4869-8A4A-530A782BCD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8797"/>
            <a:ext cx="1759181" cy="1276097"/>
          </a:xfrm>
          <a:prstGeom prst="rect">
            <a:avLst/>
          </a:prstGeom>
        </p:spPr>
      </p:pic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4379675" y="5913868"/>
            <a:ext cx="7010400" cy="1558545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Isosceles Triangle 9"/>
          <p:cNvSpPr/>
          <p:nvPr/>
        </p:nvSpPr>
        <p:spPr>
          <a:xfrm rot="16200000">
            <a:off x="4710638" y="3148614"/>
            <a:ext cx="3076106" cy="2469499"/>
          </a:xfrm>
          <a:prstGeom prst="triangle">
            <a:avLst/>
          </a:prstGeom>
          <a:solidFill>
            <a:srgbClr val="7030A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Isosceles Triangle 10"/>
          <p:cNvSpPr/>
          <p:nvPr/>
        </p:nvSpPr>
        <p:spPr>
          <a:xfrm rot="5400000">
            <a:off x="6844367" y="2458539"/>
            <a:ext cx="4521216" cy="2322744"/>
          </a:xfrm>
          <a:prstGeom prst="triangle">
            <a:avLst/>
          </a:prstGeom>
          <a:solidFill>
            <a:srgbClr val="FFC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0" y="7454983"/>
            <a:ext cx="18288000" cy="2832018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0694" b="100000" l="4156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547" y="5356471"/>
            <a:ext cx="8991600" cy="483648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0694" b="100000" l="4156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70403">
            <a:off x="1113630" y="7874255"/>
            <a:ext cx="8991600" cy="4836486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 rot="20335868">
            <a:off x="13303134" y="219771"/>
            <a:ext cx="3849615" cy="3867629"/>
            <a:chOff x="13645610" y="2313108"/>
            <a:chExt cx="3404317" cy="3420248"/>
          </a:xfrm>
        </p:grpSpPr>
        <p:sp>
          <p:nvSpPr>
            <p:cNvPr id="8" name="Oval 7"/>
            <p:cNvSpPr/>
            <p:nvPr/>
          </p:nvSpPr>
          <p:spPr>
            <a:xfrm rot="1232350">
              <a:off x="14615566" y="3272449"/>
              <a:ext cx="1501564" cy="1501564"/>
            </a:xfrm>
            <a:prstGeom prst="ellipse">
              <a:avLst/>
            </a:prstGeom>
            <a:solidFill>
              <a:srgbClr val="FF0000"/>
            </a:solidFill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Isosceles Triangle 27"/>
            <p:cNvSpPr/>
            <p:nvPr/>
          </p:nvSpPr>
          <p:spPr>
            <a:xfrm rot="10800000">
              <a:off x="14935200" y="5016244"/>
              <a:ext cx="702021" cy="717112"/>
            </a:xfrm>
            <a:prstGeom prst="triangl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Isosceles Triangle 30"/>
            <p:cNvSpPr/>
            <p:nvPr/>
          </p:nvSpPr>
          <p:spPr>
            <a:xfrm>
              <a:off x="15031278" y="2313108"/>
              <a:ext cx="702021" cy="717112"/>
            </a:xfrm>
            <a:prstGeom prst="triangl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Isosceles Triangle 31"/>
            <p:cNvSpPr/>
            <p:nvPr/>
          </p:nvSpPr>
          <p:spPr>
            <a:xfrm rot="3324281">
              <a:off x="16063173" y="2832368"/>
              <a:ext cx="702021" cy="717112"/>
            </a:xfrm>
            <a:prstGeom prst="triangl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Isosceles Triangle 32"/>
            <p:cNvSpPr/>
            <p:nvPr/>
          </p:nvSpPr>
          <p:spPr>
            <a:xfrm rot="18490895">
              <a:off x="13977941" y="2810664"/>
              <a:ext cx="702021" cy="717112"/>
            </a:xfrm>
            <a:prstGeom prst="triangl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Isosceles Triangle 33"/>
            <p:cNvSpPr/>
            <p:nvPr/>
          </p:nvSpPr>
          <p:spPr>
            <a:xfrm rot="5400000">
              <a:off x="16340360" y="3855516"/>
              <a:ext cx="702021" cy="717112"/>
            </a:xfrm>
            <a:prstGeom prst="triangl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Isosceles Triangle 34"/>
            <p:cNvSpPr/>
            <p:nvPr/>
          </p:nvSpPr>
          <p:spPr>
            <a:xfrm rot="8555801">
              <a:off x="15866219" y="4756235"/>
              <a:ext cx="702021" cy="717112"/>
            </a:xfrm>
            <a:prstGeom prst="triangl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Isosceles Triangle 35"/>
            <p:cNvSpPr/>
            <p:nvPr/>
          </p:nvSpPr>
          <p:spPr>
            <a:xfrm rot="16586958">
              <a:off x="13653155" y="3723830"/>
              <a:ext cx="702021" cy="717112"/>
            </a:xfrm>
            <a:prstGeom prst="triangl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Isosceles Triangle 36"/>
            <p:cNvSpPr/>
            <p:nvPr/>
          </p:nvSpPr>
          <p:spPr>
            <a:xfrm rot="13655049">
              <a:off x="13995020" y="4675766"/>
              <a:ext cx="702021" cy="717112"/>
            </a:xfrm>
            <a:prstGeom prst="triangl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" name="Right Arrow 37"/>
          <p:cNvSpPr/>
          <p:nvPr/>
        </p:nvSpPr>
        <p:spPr>
          <a:xfrm rot="10800000">
            <a:off x="12173978" y="6280975"/>
            <a:ext cx="903637" cy="50170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ight Arrow 38"/>
          <p:cNvSpPr/>
          <p:nvPr/>
        </p:nvSpPr>
        <p:spPr>
          <a:xfrm rot="10800000">
            <a:off x="10654234" y="3350582"/>
            <a:ext cx="903637" cy="61310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ight Arrow 39"/>
          <p:cNvSpPr/>
          <p:nvPr/>
        </p:nvSpPr>
        <p:spPr>
          <a:xfrm>
            <a:off x="3648384" y="4096445"/>
            <a:ext cx="903637" cy="50170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ight Arrow 40"/>
          <p:cNvSpPr/>
          <p:nvPr/>
        </p:nvSpPr>
        <p:spPr>
          <a:xfrm rot="10800000">
            <a:off x="13834207" y="8988535"/>
            <a:ext cx="903637" cy="50170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ight Arrow 41"/>
          <p:cNvSpPr/>
          <p:nvPr/>
        </p:nvSpPr>
        <p:spPr>
          <a:xfrm>
            <a:off x="11941189" y="1269275"/>
            <a:ext cx="903637" cy="50170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Audio 4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729200" y="9728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069907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8905">
        <p15:prstTrans prst="pageCurlDouble"/>
      </p:transition>
    </mc:Choice>
    <mc:Fallback xmlns="">
      <p:transition spd="slow" advTm="4890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  <p:bldLst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</p:bldLst>
  </p:timing>
  <p:extLst mod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3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>
            <a:extLst>
              <a:ext uri="{FF2B5EF4-FFF2-40B4-BE49-F238E27FC236}">
                <a16:creationId xmlns:a16="http://schemas.microsoft.com/office/drawing/2014/main" id="{F858B6C1-829F-4869-8A4A-530A782BCD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8797"/>
            <a:ext cx="1759181" cy="1276097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5336289" y="433375"/>
            <a:ext cx="8461752" cy="8747018"/>
            <a:chOff x="6849402" y="917579"/>
            <a:chExt cx="9047753" cy="9352775"/>
          </a:xfrm>
        </p:grpSpPr>
        <p:sp>
          <p:nvSpPr>
            <p:cNvPr id="11" name="Isosceles Triangle 10"/>
            <p:cNvSpPr/>
            <p:nvPr/>
          </p:nvSpPr>
          <p:spPr>
            <a:xfrm>
              <a:off x="6849402" y="917579"/>
              <a:ext cx="9047753" cy="3350870"/>
            </a:xfrm>
            <a:prstGeom prst="triangle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Rectangle 2"/>
            <p:cNvSpPr>
              <a:spLocks noChangeArrowheads="1"/>
            </p:cNvSpPr>
            <p:nvPr/>
          </p:nvSpPr>
          <p:spPr bwMode="auto">
            <a:xfrm>
              <a:off x="8149504" y="4268449"/>
              <a:ext cx="6025101" cy="5981700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1F497D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3"/>
            <p:cNvSpPr>
              <a:spLocks noChangeArrowheads="1"/>
            </p:cNvSpPr>
            <p:nvPr/>
          </p:nvSpPr>
          <p:spPr bwMode="auto">
            <a:xfrm rot="5400000">
              <a:off x="9521002" y="7573183"/>
              <a:ext cx="3508947" cy="1885395"/>
            </a:xfrm>
            <a:prstGeom prst="rect">
              <a:avLst/>
            </a:prstGeom>
            <a:solidFill>
              <a:srgbClr val="00B050"/>
            </a:solidFill>
            <a:ln w="38100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 2"/>
            <p:cNvSpPr>
              <a:spLocks noChangeArrowheads="1"/>
            </p:cNvSpPr>
            <p:nvPr/>
          </p:nvSpPr>
          <p:spPr bwMode="auto">
            <a:xfrm flipV="1">
              <a:off x="8877041" y="5069054"/>
              <a:ext cx="1225284" cy="1216458"/>
            </a:xfrm>
            <a:prstGeom prst="rect">
              <a:avLst/>
            </a:prstGeom>
            <a:solidFill>
              <a:srgbClr val="00B0F0"/>
            </a:solidFill>
            <a:ln w="38100">
              <a:solidFill>
                <a:schemeClr val="tx2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2"/>
            <p:cNvSpPr>
              <a:spLocks noChangeArrowheads="1"/>
            </p:cNvSpPr>
            <p:nvPr/>
          </p:nvSpPr>
          <p:spPr bwMode="auto">
            <a:xfrm flipV="1">
              <a:off x="12521060" y="5034310"/>
              <a:ext cx="1225284" cy="1216458"/>
            </a:xfrm>
            <a:prstGeom prst="rect">
              <a:avLst/>
            </a:prstGeom>
            <a:solidFill>
              <a:srgbClr val="00B0F0"/>
            </a:solidFill>
            <a:ln w="38100">
              <a:solidFill>
                <a:schemeClr val="tx2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08435" y="1939760"/>
            <a:ext cx="3975193" cy="7240633"/>
            <a:chOff x="1077119" y="1451104"/>
            <a:chExt cx="4830780" cy="8799046"/>
          </a:xfrm>
        </p:grpSpPr>
        <p:sp>
          <p:nvSpPr>
            <p:cNvPr id="21" name="Rectangle 3"/>
            <p:cNvSpPr>
              <a:spLocks noChangeArrowheads="1"/>
            </p:cNvSpPr>
            <p:nvPr/>
          </p:nvSpPr>
          <p:spPr bwMode="auto">
            <a:xfrm rot="5400000">
              <a:off x="1106756" y="7401828"/>
              <a:ext cx="4878048" cy="818595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 w="38100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1077119" y="1451104"/>
              <a:ext cx="4830780" cy="4830780"/>
            </a:xfrm>
            <a:prstGeom prst="ellipse">
              <a:avLst/>
            </a:prstGeom>
            <a:solidFill>
              <a:srgbClr val="92D050"/>
            </a:solidFill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3503382" y="5440940"/>
            <a:ext cx="13889712" cy="7864302"/>
            <a:chOff x="14507915" y="3460583"/>
            <a:chExt cx="13889712" cy="7864302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49028" l="0" r="3070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07915" y="3460583"/>
              <a:ext cx="13889712" cy="7864302"/>
            </a:xfrm>
            <a:prstGeom prst="rect">
              <a:avLst/>
            </a:prstGeom>
          </p:spPr>
        </p:pic>
        <p:sp>
          <p:nvSpPr>
            <p:cNvPr id="24" name="Right Triangle 23"/>
            <p:cNvSpPr/>
            <p:nvPr/>
          </p:nvSpPr>
          <p:spPr>
            <a:xfrm>
              <a:off x="15479919" y="5951239"/>
              <a:ext cx="914400" cy="914400"/>
            </a:xfrm>
            <a:prstGeom prst="rtTriangle">
              <a:avLst/>
            </a:prstGeom>
            <a:solidFill>
              <a:srgbClr val="249C1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5" name="Rectangle 3"/>
          <p:cNvSpPr>
            <a:spLocks noChangeArrowheads="1"/>
          </p:cNvSpPr>
          <p:nvPr/>
        </p:nvSpPr>
        <p:spPr bwMode="auto">
          <a:xfrm>
            <a:off x="-30285" y="9185624"/>
            <a:ext cx="18318285" cy="1101376"/>
          </a:xfrm>
          <a:prstGeom prst="rect">
            <a:avLst/>
          </a:prstGeom>
          <a:solidFill>
            <a:srgbClr val="ED853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ight Arrow 25"/>
          <p:cNvSpPr/>
          <p:nvPr/>
        </p:nvSpPr>
        <p:spPr>
          <a:xfrm rot="10800000">
            <a:off x="12894404" y="1822063"/>
            <a:ext cx="903637" cy="613105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ight Arrow 31"/>
          <p:cNvSpPr/>
          <p:nvPr/>
        </p:nvSpPr>
        <p:spPr>
          <a:xfrm rot="10800000">
            <a:off x="12393401" y="6364357"/>
            <a:ext cx="903637" cy="613105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ight Arrow 33"/>
          <p:cNvSpPr/>
          <p:nvPr/>
        </p:nvSpPr>
        <p:spPr>
          <a:xfrm rot="10800000">
            <a:off x="8732201" y="4463232"/>
            <a:ext cx="903637" cy="613105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ight Arrow 34"/>
          <p:cNvSpPr/>
          <p:nvPr/>
        </p:nvSpPr>
        <p:spPr>
          <a:xfrm rot="10800000">
            <a:off x="10587015" y="7468438"/>
            <a:ext cx="903637" cy="613105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ight Arrow 35"/>
          <p:cNvSpPr/>
          <p:nvPr/>
        </p:nvSpPr>
        <p:spPr>
          <a:xfrm rot="10800000">
            <a:off x="3864630" y="5608400"/>
            <a:ext cx="903637" cy="613105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ight Arrow 36"/>
          <p:cNvSpPr/>
          <p:nvPr/>
        </p:nvSpPr>
        <p:spPr>
          <a:xfrm rot="10800000">
            <a:off x="16903558" y="6560243"/>
            <a:ext cx="903637" cy="613105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Audio 1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729200" y="9728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877983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65894">
        <p15:prstTrans prst="pageCurlDouble"/>
      </p:transition>
    </mc:Choice>
    <mc:Fallback xmlns="">
      <p:transition spd="slow" advTm="6589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6" grpId="0" animBg="1"/>
      <p:bldP spid="26" grpId="1" animBg="1"/>
      <p:bldP spid="32" grpId="0" animBg="1"/>
      <p:bldP spid="32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</p:bldLst>
  </p:timing>
  <p:extLst mod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469841" cy="10287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858B6C1-829F-4869-8A4A-530A782BCD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759181" cy="1276097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 rot="10800000">
            <a:off x="12115800" y="6057900"/>
            <a:ext cx="903637" cy="613105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>
            <a:off x="855544" y="5646986"/>
            <a:ext cx="903637" cy="613105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>
            <a:off x="1779059" y="5033881"/>
            <a:ext cx="903637" cy="613105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 rot="10800000">
            <a:off x="10210800" y="7886700"/>
            <a:ext cx="903637" cy="613105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>
            <a:off x="11212163" y="969544"/>
            <a:ext cx="903637" cy="613105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 rot="7346587">
            <a:off x="16776291" y="2563302"/>
            <a:ext cx="903637" cy="613105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Audio 1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729200" y="9728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445525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73087">
        <p15:prstTrans prst="pageCurlDouble"/>
      </p:transition>
    </mc:Choice>
    <mc:Fallback xmlns="">
      <p:transition spd="slow" advTm="7308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</p:bldLst>
  </p:timing>
  <p:extLst mod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652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83036" y="952500"/>
            <a:ext cx="16721928" cy="8751636"/>
            <a:chOff x="0" y="0"/>
            <a:chExt cx="5656553" cy="29604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656553" cy="2960430"/>
            </a:xfrm>
            <a:custGeom>
              <a:avLst/>
              <a:gdLst/>
              <a:ahLst/>
              <a:cxnLst/>
              <a:rect l="l" t="t" r="r" b="b"/>
              <a:pathLst>
                <a:path w="5656553" h="2960430">
                  <a:moveTo>
                    <a:pt x="0" y="0"/>
                  </a:moveTo>
                  <a:lnTo>
                    <a:pt x="5656553" y="0"/>
                  </a:lnTo>
                  <a:lnTo>
                    <a:pt x="5656553" y="2960430"/>
                  </a:lnTo>
                  <a:lnTo>
                    <a:pt x="0" y="2960430"/>
                  </a:lnTo>
                  <a:close/>
                </a:path>
              </a:pathLst>
            </a:custGeom>
            <a:solidFill>
              <a:srgbClr val="F6EABE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144000" y="0"/>
            <a:ext cx="10572483" cy="336997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428483" y="0"/>
            <a:ext cx="10572483" cy="336997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4857855"/>
            <a:ext cx="4063677" cy="440044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208199" y="1684989"/>
            <a:ext cx="3555950" cy="7111899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879990" y="2416539"/>
            <a:ext cx="16721928" cy="3465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443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64640"/>
                </a:solidFill>
                <a:effectLst/>
                <a:uLnTx/>
                <a:uFillTx/>
                <a:latin typeface="Tropika"/>
              </a:rPr>
              <a:t>TRÒ CHƠI</a:t>
            </a:r>
          </a:p>
          <a:p>
            <a:pPr marL="0" marR="0" lvl="0" indent="0" algn="ctr" defTabSz="914400" rtl="0" eaLnBrk="1" fontAlgn="auto" latinLnBrk="0" hangingPunct="1">
              <a:lnSpc>
                <a:spcPts val="1443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dirty="0" err="1" smtClean="0">
                <a:solidFill>
                  <a:srgbClr val="764640"/>
                </a:solidFill>
                <a:latin typeface="Tropika"/>
              </a:rPr>
              <a:t>Nhìn</a:t>
            </a:r>
            <a:r>
              <a:rPr lang="en-US" sz="8000" dirty="0" smtClean="0">
                <a:solidFill>
                  <a:srgbClr val="764640"/>
                </a:solidFill>
                <a:latin typeface="Tropika"/>
              </a:rPr>
              <a:t> </a:t>
            </a:r>
            <a:r>
              <a:rPr lang="en-US" sz="8000" dirty="0" err="1" smtClean="0">
                <a:solidFill>
                  <a:srgbClr val="764640"/>
                </a:solidFill>
                <a:latin typeface="Tropika"/>
              </a:rPr>
              <a:t>nhanh</a:t>
            </a:r>
            <a:r>
              <a:rPr lang="en-US" sz="8000" dirty="0" smtClean="0">
                <a:solidFill>
                  <a:srgbClr val="764640"/>
                </a:solidFill>
                <a:latin typeface="Tropika"/>
              </a:rPr>
              <a:t> </a:t>
            </a:r>
            <a:r>
              <a:rPr lang="en-US" sz="8000" dirty="0" err="1" smtClean="0">
                <a:solidFill>
                  <a:srgbClr val="764640"/>
                </a:solidFill>
                <a:latin typeface="Tropika"/>
              </a:rPr>
              <a:t>đoán</a:t>
            </a:r>
            <a:r>
              <a:rPr lang="en-US" sz="8000" dirty="0" smtClean="0">
                <a:solidFill>
                  <a:srgbClr val="764640"/>
                </a:solidFill>
                <a:latin typeface="Tropika"/>
              </a:rPr>
              <a:t> </a:t>
            </a:r>
            <a:r>
              <a:rPr lang="en-US" sz="8000" dirty="0" err="1" smtClean="0">
                <a:solidFill>
                  <a:srgbClr val="764640"/>
                </a:solidFill>
                <a:latin typeface="Tropika"/>
              </a:rPr>
              <a:t>đúng</a:t>
            </a:r>
            <a:r>
              <a:rPr kumimoji="0" lang="en-US" sz="8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64640"/>
                </a:solidFill>
                <a:effectLst/>
                <a:uLnTx/>
                <a:uFillTx/>
                <a:latin typeface="Tropika"/>
              </a:rPr>
              <a:t> 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764640"/>
              </a:solidFill>
              <a:effectLst/>
              <a:uLnTx/>
              <a:uFillTx/>
              <a:latin typeface="Tropika"/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3428693" y="5880927"/>
            <a:ext cx="5335456" cy="4869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705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1" y="0"/>
            <a:ext cx="18287999" cy="10287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2" name="TextBox 11"/>
          <p:cNvSpPr txBox="1"/>
          <p:nvPr/>
        </p:nvSpPr>
        <p:spPr>
          <a:xfrm>
            <a:off x="15093653" y="8879047"/>
            <a:ext cx="8451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 descr="logo hoa se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4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4640"/>
            <a:ext cx="1788459" cy="1411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ounded Rectangle 22"/>
          <p:cNvSpPr/>
          <p:nvPr/>
        </p:nvSpPr>
        <p:spPr>
          <a:xfrm>
            <a:off x="6406593" y="479366"/>
            <a:ext cx="5467799" cy="364591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1543701" y="5427554"/>
            <a:ext cx="4684541" cy="32565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040773" y="8879047"/>
            <a:ext cx="8451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9276469" y="8879046"/>
            <a:ext cx="8451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2813055" y="5338702"/>
            <a:ext cx="4684541" cy="3256569"/>
            <a:chOff x="6934198" y="362502"/>
            <a:chExt cx="4684541" cy="3256569"/>
          </a:xfrm>
        </p:grpSpPr>
        <p:sp>
          <p:nvSpPr>
            <p:cNvPr id="19" name="Rounded Rectangle 18"/>
            <p:cNvSpPr/>
            <p:nvPr/>
          </p:nvSpPr>
          <p:spPr>
            <a:xfrm>
              <a:off x="6934198" y="362502"/>
              <a:ext cx="4684541" cy="3256569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7270975" y="1816331"/>
              <a:ext cx="1940723" cy="169208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Isosceles Triangle 27"/>
            <p:cNvSpPr/>
            <p:nvPr/>
          </p:nvSpPr>
          <p:spPr>
            <a:xfrm>
              <a:off x="9529998" y="2170022"/>
              <a:ext cx="1827201" cy="1060907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9736936" y="952500"/>
              <a:ext cx="1809362" cy="614081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7341511" y="766689"/>
              <a:ext cx="730025" cy="705971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8546444" y="804155"/>
              <a:ext cx="730025" cy="705971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7620000" y="723900"/>
            <a:ext cx="2934283" cy="3407348"/>
            <a:chOff x="2245823" y="5362944"/>
            <a:chExt cx="2555629" cy="3125314"/>
          </a:xfrm>
        </p:grpSpPr>
        <p:sp>
          <p:nvSpPr>
            <p:cNvPr id="36" name="Rectangle 35"/>
            <p:cNvSpPr/>
            <p:nvPr/>
          </p:nvSpPr>
          <p:spPr>
            <a:xfrm>
              <a:off x="2549771" y="6770769"/>
              <a:ext cx="1940723" cy="169208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Isosceles Triangle 36"/>
            <p:cNvSpPr/>
            <p:nvPr/>
          </p:nvSpPr>
          <p:spPr>
            <a:xfrm>
              <a:off x="2245823" y="5362944"/>
              <a:ext cx="2555629" cy="1483846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2691584" y="7017567"/>
              <a:ext cx="412497" cy="398905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3896517" y="7055033"/>
              <a:ext cx="412497" cy="398905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/>
            <p:cNvSpPr/>
            <p:nvPr/>
          </p:nvSpPr>
          <p:spPr>
            <a:xfrm rot="5400000">
              <a:off x="2972816" y="7813677"/>
              <a:ext cx="1008920" cy="340242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843555" y="5596901"/>
            <a:ext cx="3991030" cy="2797521"/>
            <a:chOff x="1843555" y="5596901"/>
            <a:chExt cx="3991030" cy="2797521"/>
          </a:xfrm>
        </p:grpSpPr>
        <p:sp>
          <p:nvSpPr>
            <p:cNvPr id="44" name="Isosceles Triangle 43"/>
            <p:cNvSpPr/>
            <p:nvPr/>
          </p:nvSpPr>
          <p:spPr>
            <a:xfrm>
              <a:off x="1843555" y="5705286"/>
              <a:ext cx="1827201" cy="1060907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3971910" y="5596901"/>
              <a:ext cx="1277675" cy="127767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2170066" y="7271571"/>
              <a:ext cx="907173" cy="907173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3489724" y="7278113"/>
              <a:ext cx="907173" cy="907173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5301185" y="6766137"/>
              <a:ext cx="533400" cy="1628285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7341511" y="5324751"/>
            <a:ext cx="4684541" cy="3256569"/>
            <a:chOff x="7341511" y="5324751"/>
            <a:chExt cx="4684541" cy="3256569"/>
          </a:xfrm>
        </p:grpSpPr>
        <p:sp>
          <p:nvSpPr>
            <p:cNvPr id="30" name="Rounded Rectangle 29"/>
            <p:cNvSpPr/>
            <p:nvPr/>
          </p:nvSpPr>
          <p:spPr>
            <a:xfrm>
              <a:off x="7341511" y="5324751"/>
              <a:ext cx="4684541" cy="3256569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7790115" y="5780355"/>
              <a:ext cx="1439123" cy="1439123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Isosceles Triangle 50"/>
            <p:cNvSpPr/>
            <p:nvPr/>
          </p:nvSpPr>
          <p:spPr>
            <a:xfrm>
              <a:off x="9743491" y="5387357"/>
              <a:ext cx="1827201" cy="1060907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10981710" y="6877505"/>
              <a:ext cx="533400" cy="1628285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/>
            <p:cNvSpPr/>
            <p:nvPr/>
          </p:nvSpPr>
          <p:spPr>
            <a:xfrm>
              <a:off x="9276608" y="7027564"/>
              <a:ext cx="1277675" cy="1277675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4" name="5 Seconds Timer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10"/>
          <a:srcRect r="3389" b="2315"/>
          <a:stretch/>
        </p:blipFill>
        <p:spPr>
          <a:xfrm>
            <a:off x="14186924" y="723900"/>
            <a:ext cx="3503855" cy="26460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5" name="Picture 2" descr="Những hình ảnh vỗ tay đẹp cho Powerpoint"/>
          <p:cNvPicPr>
            <a:picLocks noChangeAspect="1" noChangeArrowheads="1" noCrop="1"/>
          </p:cNvPicPr>
          <p:nvPr/>
        </p:nvPicPr>
        <p:blipFill>
          <a:blip r:embed="rId11" cstate="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368" y="4524214"/>
            <a:ext cx="6407807" cy="6007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Audio 17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7729200" y="9728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79172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46300">
        <p:circle/>
      </p:transition>
    </mc:Choice>
    <mc:Fallback xmlns="">
      <p:transition spd="slow" advTm="463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5" dur="1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16" presetClass="exit" presetSubtype="21" fill="hold" nodeType="withEffect">
                                  <p:stCondLst>
                                    <p:cond delay="27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59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0" fill="hold" display="0">
                  <p:stCondLst>
                    <p:cond delay="indefinite"/>
                  </p:stCondLst>
                </p:cTn>
                <p:tgtEl>
                  <p:spTgt spid="54"/>
                </p:tgtEl>
              </p:cMediaNode>
            </p:video>
            <p:audio isNarration="1">
              <p:cMediaNode vol="80000" showWhenStopped="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2" grpId="0"/>
      <p:bldP spid="38" grpId="0" animBg="1"/>
      <p:bldP spid="38" grpId="1" animBg="1"/>
      <p:bldP spid="40" grpId="0"/>
      <p:bldP spid="40" grpId="1"/>
      <p:bldP spid="41" grpId="0"/>
      <p:bldP spid="41" grpId="1"/>
    </p:bldLst>
  </p:timing>
  <p:extLst mod="1">
    <p:ext uri="{E180D4A7-C9FB-4DFB-919C-405C955672EB}">
      <p14:showEvtLst xmlns:p14="http://schemas.microsoft.com/office/powerpoint/2010/main">
        <p14:playEvt time="19741" objId="54"/>
        <p14:stopEvt time="27440" objId="54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8287999" cy="10287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2" name="TextBox 11"/>
          <p:cNvSpPr txBox="1"/>
          <p:nvPr/>
        </p:nvSpPr>
        <p:spPr>
          <a:xfrm>
            <a:off x="15093653" y="8879047"/>
            <a:ext cx="8451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 descr="logo hoa se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4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4640"/>
            <a:ext cx="1788459" cy="1411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ounded Rectangle 22"/>
          <p:cNvSpPr/>
          <p:nvPr/>
        </p:nvSpPr>
        <p:spPr>
          <a:xfrm>
            <a:off x="6406593" y="479366"/>
            <a:ext cx="5467799" cy="364591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7341511" y="5324751"/>
            <a:ext cx="4684541" cy="32565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1543701" y="5427554"/>
            <a:ext cx="4684541" cy="32565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9276469" y="8879046"/>
            <a:ext cx="8451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2813055" y="5338702"/>
            <a:ext cx="4684541" cy="3256569"/>
            <a:chOff x="6934198" y="362502"/>
            <a:chExt cx="4684541" cy="3256569"/>
          </a:xfrm>
        </p:grpSpPr>
        <p:sp>
          <p:nvSpPr>
            <p:cNvPr id="19" name="Rounded Rectangle 18"/>
            <p:cNvSpPr/>
            <p:nvPr/>
          </p:nvSpPr>
          <p:spPr>
            <a:xfrm>
              <a:off x="6934198" y="362502"/>
              <a:ext cx="4684541" cy="3256569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7270975" y="1816331"/>
              <a:ext cx="1940723" cy="169208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Isosceles Triangle 27"/>
            <p:cNvSpPr/>
            <p:nvPr/>
          </p:nvSpPr>
          <p:spPr>
            <a:xfrm>
              <a:off x="9529998" y="2170022"/>
              <a:ext cx="1827201" cy="1060907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9736936" y="952500"/>
              <a:ext cx="1809362" cy="614081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7341511" y="766689"/>
              <a:ext cx="730025" cy="705971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8546444" y="804155"/>
              <a:ext cx="730025" cy="705971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2" name="Picture 31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242" y="322201"/>
            <a:ext cx="5762010" cy="3653408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940859" y="5688643"/>
            <a:ext cx="4062142" cy="4390733"/>
            <a:chOff x="1940859" y="5688643"/>
            <a:chExt cx="4062142" cy="4390733"/>
          </a:xfrm>
        </p:grpSpPr>
        <p:sp>
          <p:nvSpPr>
            <p:cNvPr id="40" name="TextBox 39"/>
            <p:cNvSpPr txBox="1"/>
            <p:nvPr/>
          </p:nvSpPr>
          <p:spPr>
            <a:xfrm>
              <a:off x="3040773" y="8879047"/>
              <a:ext cx="84519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7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A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5190886" y="6163087"/>
              <a:ext cx="812115" cy="851363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1940859" y="7098407"/>
              <a:ext cx="1386213" cy="1386213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3821201" y="7638575"/>
              <a:ext cx="700431" cy="700431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4934470" y="7552862"/>
              <a:ext cx="812115" cy="851363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 rot="5400000">
              <a:off x="2848430" y="4955330"/>
              <a:ext cx="1148676" cy="2615302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7790115" y="5465109"/>
            <a:ext cx="3725245" cy="3040681"/>
            <a:chOff x="7790115" y="5465109"/>
            <a:chExt cx="3725245" cy="3040681"/>
          </a:xfrm>
        </p:grpSpPr>
        <p:sp>
          <p:nvSpPr>
            <p:cNvPr id="50" name="Rectangle 49"/>
            <p:cNvSpPr/>
            <p:nvPr/>
          </p:nvSpPr>
          <p:spPr>
            <a:xfrm>
              <a:off x="7790115" y="5780355"/>
              <a:ext cx="1439123" cy="1439123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Isosceles Triangle 50"/>
            <p:cNvSpPr/>
            <p:nvPr/>
          </p:nvSpPr>
          <p:spPr>
            <a:xfrm>
              <a:off x="9688159" y="5465109"/>
              <a:ext cx="1827201" cy="1060907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10981710" y="6877505"/>
              <a:ext cx="533400" cy="1628285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Oval 52"/>
            <p:cNvSpPr/>
            <p:nvPr/>
          </p:nvSpPr>
          <p:spPr>
            <a:xfrm>
              <a:off x="9276608" y="7027564"/>
              <a:ext cx="1277675" cy="1277675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Oval 44"/>
            <p:cNvSpPr/>
            <p:nvPr/>
          </p:nvSpPr>
          <p:spPr>
            <a:xfrm>
              <a:off x="8130586" y="7638575"/>
              <a:ext cx="687350" cy="687350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6" name="5 Seconds Timer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12"/>
          <a:srcRect r="3389" b="2315"/>
          <a:stretch/>
        </p:blipFill>
        <p:spPr>
          <a:xfrm>
            <a:off x="14186924" y="723900"/>
            <a:ext cx="3503855" cy="26460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" name="Picture 2" descr="Những hình ảnh vỗ tay đẹp cho Powerpoint"/>
          <p:cNvPicPr>
            <a:picLocks noChangeAspect="1" noChangeArrowheads="1" noCrop="1"/>
          </p:cNvPicPr>
          <p:nvPr/>
        </p:nvPicPr>
        <p:blipFill>
          <a:blip r:embed="rId13" cstate="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773" y="4702943"/>
            <a:ext cx="6036151" cy="5658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7729200" y="9728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34856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42151">
        <p:circle/>
      </p:transition>
    </mc:Choice>
    <mc:Fallback xmlns="">
      <p:transition spd="slow" advTm="42151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5" dur="1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16" presetClass="exit" presetSubtype="21" fill="hold" nodeType="withEffect">
                                  <p:stCondLst>
                                    <p:cond delay="27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59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5" fill="hold" display="0">
                  <p:stCondLst>
                    <p:cond delay="indefinite"/>
                  </p:stCondLst>
                </p:cTn>
                <p:tgtEl>
                  <p:spTgt spid="46"/>
                </p:tgtEl>
              </p:cMediaNode>
            </p:video>
            <p:audio isNarration="1">
              <p:cMediaNode vol="80000" showWhenStopped="0">
                <p:cTn id="1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2" grpId="0"/>
      <p:bldP spid="12" grpId="1"/>
      <p:bldP spid="30" grpId="0" animBg="1"/>
      <p:bldP spid="30" grpId="1" animBg="1"/>
      <p:bldP spid="38" grpId="0" animBg="1"/>
      <p:bldP spid="41" grpId="0"/>
      <p:bldP spid="41" grpId="1"/>
    </p:bldLst>
  </p:timing>
  <p:extLst mod="1">
    <p:ext uri="{E180D4A7-C9FB-4DFB-919C-405C955672EB}">
      <p14:showEvtLst xmlns:p14="http://schemas.microsoft.com/office/powerpoint/2010/main">
        <p14:playEvt time="17829" objId="46"/>
        <p14:stopEvt time="25522" objId="46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5|3.7|3.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1|2|1.9|5.3|17.3|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1.1|4.4|1.2|6.8|11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|2.3|3.4|15.3|9.3|6.9|9.9|1.1|6.4|2|12.9|1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4|3.2|0.9|4.4|2|7.2|1|5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8|3.6|0.9|4|1.6|8.7|0.8|5.1|2.9|5.8|0.9|12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9|3.1|1.1|3.6|2.6|2.9|1.3|7.3|1.8|4.5|1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|2.3|3.5|5.3|16.3|5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6|1.8|2.1|5|14|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|2|3.1|5.7|15|3.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4130</TotalTime>
  <Words>73</Words>
  <Application>Microsoft Office PowerPoint</Application>
  <PresentationFormat>Custom</PresentationFormat>
  <Paragraphs>24</Paragraphs>
  <Slides>12</Slides>
  <Notes>0</Notes>
  <HiddenSlides>0</HiddenSlides>
  <MMClips>14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23" baseType="lpstr">
      <vt:lpstr>Tropika</vt:lpstr>
      <vt:lpstr>Times New Roman</vt:lpstr>
      <vt:lpstr>Arial</vt:lpstr>
      <vt:lpstr>宋体</vt:lpstr>
      <vt:lpstr>Calibri Light</vt:lpstr>
      <vt:lpstr>Calibri</vt:lpstr>
      <vt:lpstr>#9Slide07 Itim</vt:lpstr>
      <vt:lpstr>#9Slide04 Trirong SemiBold</vt:lpstr>
      <vt:lpstr>Office Theme</vt:lpstr>
      <vt:lpstr>3_Office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Ms. Lien</dc:creator>
  <cp:lastModifiedBy>Ms. Lien</cp:lastModifiedBy>
  <cp:revision>81</cp:revision>
  <dcterms:created xsi:type="dcterms:W3CDTF">2006-08-16T00:00:00Z</dcterms:created>
  <dcterms:modified xsi:type="dcterms:W3CDTF">2022-03-19T15:44:40Z</dcterms:modified>
  <dc:identifier>DAEtp8OiuFk</dc:identifier>
</cp:coreProperties>
</file>