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72" r:id="rId6"/>
    <p:sldId id="25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90D"/>
    <a:srgbClr val="213210"/>
    <a:srgbClr val="02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7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267A-7154-4639-AD13-CA1C133B88A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18B8-4B08-4C5D-A381-38CD67BD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5.wma"/><Relationship Id="rId7" Type="http://schemas.openxmlformats.org/officeDocument/2006/relationships/image" Target="../media/image6.png"/><Relationship Id="rId2" Type="http://schemas.microsoft.com/office/2007/relationships/media" Target="../media/media5.wma"/><Relationship Id="rId1" Type="http://schemas.openxmlformats.org/officeDocument/2006/relationships/tags" Target="../tags/tag1.xml"/><Relationship Id="rId6" Type="http://schemas.openxmlformats.org/officeDocument/2006/relationships/image" Target="../media/image11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4.png"/><Relationship Id="rId3" Type="http://schemas.openxmlformats.org/officeDocument/2006/relationships/audio" Target="../media/media6.wma"/><Relationship Id="rId7" Type="http://schemas.openxmlformats.org/officeDocument/2006/relationships/image" Target="../media/image12.jpeg"/><Relationship Id="rId12" Type="http://schemas.microsoft.com/office/2007/relationships/hdphoto" Target="../media/hdphoto3.wdp"/><Relationship Id="rId2" Type="http://schemas.microsoft.com/office/2007/relationships/media" Target="../media/media6.wma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11" Type="http://schemas.openxmlformats.org/officeDocument/2006/relationships/image" Target="../media/image16.png"/><Relationship Id="rId5" Type="http://schemas.openxmlformats.org/officeDocument/2006/relationships/image" Target="../media/image7.jpg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1083" y="121024"/>
            <a:ext cx="626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b="1" dirty="0">
                <a:latin typeface="+mj-lt"/>
              </a:rPr>
              <a:t>TRƯỜNG MẦM NON HOA SEN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649" y="2325598"/>
            <a:ext cx="89691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LĨNH VỰC: PHÁT TRIỂN THẨM MĨ</a:t>
            </a:r>
            <a:endParaRPr lang="en-US" sz="3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6168" y="3075067"/>
            <a:ext cx="7785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1B290D"/>
                </a:solidFill>
                <a:latin typeface="+mj-lt"/>
              </a:rPr>
              <a:t>ĐỀ TÀI: TÔ NÉT, TÔ MÀU CHÙM NHO</a:t>
            </a:r>
            <a:endParaRPr lang="en-US" sz="3000" b="1" dirty="0">
              <a:solidFill>
                <a:srgbClr val="1B290D"/>
              </a:solidFill>
              <a:latin typeface="+mj-lt"/>
            </a:endParaRPr>
          </a:p>
        </p:txBody>
      </p:sp>
      <p:pic>
        <p:nvPicPr>
          <p:cNvPr id="8" name="Picture 7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40" y="774547"/>
            <a:ext cx="1700011" cy="118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50" y="4178156"/>
            <a:ext cx="2209800" cy="2300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564240" y="4099355"/>
            <a:ext cx="500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Lứa tuổi: 3 – 4 tuổi </a:t>
            </a:r>
          </a:p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Giáo viên: Vũ Thị Lệ Quyên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5"/>
    </mc:Choice>
    <mc:Fallback xmlns="">
      <p:transition spd="slow" advTm="27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8229" y="1528157"/>
            <a:ext cx="7117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là quả gì?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7870" y="410136"/>
            <a:ext cx="299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Câu đố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 descr="logo hoa s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18" y="0"/>
            <a:ext cx="1299882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60703"/>
      </p:ext>
    </p:extLst>
  </p:cSld>
  <p:clrMapOvr>
    <a:masterClrMapping/>
  </p:clrMapOvr>
  <p:transition spd="slow" advTm="137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01706"/>
            <a:ext cx="11779623" cy="6427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464" y="457200"/>
            <a:ext cx="9525000" cy="54166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9" name="Picture 8" descr="logo hoa s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18" y="201706"/>
            <a:ext cx="1299882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4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378">
        <p:circle/>
      </p:transition>
    </mc:Choice>
    <mc:Fallback xmlns="">
      <p:transition spd="slow" advTm="4037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835" y="188258"/>
            <a:ext cx="11591364" cy="645458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6" name="Picture 5" descr="logo hoa s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317" y="188257"/>
            <a:ext cx="1299882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8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823">
        <p15:prstTrans prst="peelOff"/>
      </p:transition>
    </mc:Choice>
    <mc:Fallback xmlns="">
      <p:transition spd="slow" advTm="26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4905" y="-2380130"/>
            <a:ext cx="6347012" cy="11564471"/>
          </a:xfrm>
          <a:prstGeom prst="rect">
            <a:avLst/>
          </a:prstGeom>
        </p:spPr>
      </p:pic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5" y="228599"/>
            <a:ext cx="1299882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237937"/>
      </p:ext>
    </p:extLst>
  </p:cSld>
  <p:clrMapOvr>
    <a:masterClrMapping/>
  </p:clrMapOvr>
  <p:transition spd="slow" advTm="3863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" y="188259"/>
            <a:ext cx="11752729" cy="6481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824" y="188259"/>
            <a:ext cx="368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Chuẩn bị</a:t>
            </a:r>
            <a:endParaRPr lang="en-US" sz="28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5422" y="915674"/>
            <a:ext cx="4719918" cy="243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5"/>
          <a:stretch/>
        </p:blipFill>
        <p:spPr>
          <a:xfrm>
            <a:off x="6571127" y="899738"/>
            <a:ext cx="4679748" cy="2449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26428" r="2129" b="1661"/>
          <a:stretch/>
        </p:blipFill>
        <p:spPr>
          <a:xfrm>
            <a:off x="1035422" y="3882024"/>
            <a:ext cx="4719918" cy="259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9034" r="4551" b="28776"/>
          <a:stretch/>
        </p:blipFill>
        <p:spPr>
          <a:xfrm>
            <a:off x="6624916" y="3882023"/>
            <a:ext cx="4625959" cy="259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logo hoa s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874" y="188259"/>
            <a:ext cx="721489" cy="64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763">
        <p14:reveal/>
      </p:transition>
    </mc:Choice>
    <mc:Fallback xmlns="">
      <p:transition spd="slow" advTm="22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:\T%C3%B4 m%C3%A0u ch%C3%B9m nho\166758589-template-for-advertising-brochure-with-cartoon-of-happy-kids-laying-on-the-grass-.webp"/>
          <p:cNvSpPr>
            <a:spLocks noChangeAspect="1" noChangeArrowheads="1"/>
          </p:cNvSpPr>
          <p:nvPr/>
        </p:nvSpPr>
        <p:spPr bwMode="auto">
          <a:xfrm>
            <a:off x="760693" y="12809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E:\T%C3%B4 m%C3%A0u ch%C3%B9m nho\166758589-template-for-advertising-brochure-with-cartoon-of-happy-kids-laying-on-the-grass-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2753" y="2097742"/>
            <a:ext cx="4679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2060"/>
                </a:solidFill>
                <a:latin typeface="+mj-lt"/>
              </a:rPr>
              <a:t>Trẻ thực hiện</a:t>
            </a:r>
            <a:endParaRPr lang="en-US" sz="6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18" y="0"/>
            <a:ext cx="1299882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9652"/>
      </p:ext>
    </p:extLst>
  </p:cSld>
  <p:clrMapOvr>
    <a:masterClrMapping/>
  </p:clrMapOvr>
  <p:transition spd="slow" advTm="243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7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2446" y="1519518"/>
            <a:ext cx="6078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+mj-lt"/>
              </a:rPr>
              <a:t>Hẹn gặp lại các con vào những giờ học sau.</a:t>
            </a:r>
            <a:endParaRPr lang="en-US" sz="4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18" y="931"/>
            <a:ext cx="1299882" cy="10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03541"/>
      </p:ext>
    </p:extLst>
  </p:cSld>
  <p:clrMapOvr>
    <a:masterClrMapping/>
  </p:clrMapOvr>
  <p:transition spd="slow" advTm="637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2|2.2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69</Words>
  <Application>Microsoft Office PowerPoint</Application>
  <PresentationFormat>Widescreen</PresentationFormat>
  <Paragraphs>12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2021-12-21T05:54:51Z</dcterms:created>
  <dcterms:modified xsi:type="dcterms:W3CDTF">2023-02-06T07:49:08Z</dcterms:modified>
</cp:coreProperties>
</file>