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3" r:id="rId5"/>
    <p:sldId id="261" r:id="rId6"/>
    <p:sldId id="262" r:id="rId7"/>
    <p:sldId id="263" r:id="rId8"/>
    <p:sldId id="264" r:id="rId9"/>
    <p:sldId id="267" r:id="rId10"/>
    <p:sldId id="270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6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6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3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3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D2AB-5869-4931-AE97-3D15271BFC6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4163-0920-4493-BF2A-D4BECD5A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2.wma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3.wma"/><Relationship Id="rId7" Type="http://schemas.openxmlformats.org/officeDocument/2006/relationships/image" Target="../media/image7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media4.wma"/><Relationship Id="rId7" Type="http://schemas.openxmlformats.org/officeDocument/2006/relationships/image" Target="../media/image11.jp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6.wma"/><Relationship Id="rId7" Type="http://schemas.openxmlformats.org/officeDocument/2006/relationships/image" Target="../media/image16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7.jpg"/><Relationship Id="rId5" Type="http://schemas.openxmlformats.org/officeDocument/2006/relationships/image" Target="../media/image14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7.wma"/><Relationship Id="rId7" Type="http://schemas.openxmlformats.org/officeDocument/2006/relationships/image" Target="../media/image16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9.jpg"/><Relationship Id="rId5" Type="http://schemas.openxmlformats.org/officeDocument/2006/relationships/image" Target="../media/image14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8.wma"/><Relationship Id="rId7" Type="http://schemas.openxmlformats.org/officeDocument/2006/relationships/image" Target="../media/image16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1.jpg"/><Relationship Id="rId5" Type="http://schemas.openxmlformats.org/officeDocument/2006/relationships/image" Target="../media/image14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4.png"/><Relationship Id="rId3" Type="http://schemas.openxmlformats.org/officeDocument/2006/relationships/audio" Target="../media/media9.wma"/><Relationship Id="rId7" Type="http://schemas.openxmlformats.org/officeDocument/2006/relationships/image" Target="../media/image25.jpeg"/><Relationship Id="rId12" Type="http://schemas.openxmlformats.org/officeDocument/2006/relationships/image" Target="../media/image27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24.jpg"/><Relationship Id="rId11" Type="http://schemas.microsoft.com/office/2007/relationships/hdphoto" Target="../media/hdphoto4.wdp"/><Relationship Id="rId5" Type="http://schemas.openxmlformats.org/officeDocument/2006/relationships/image" Target="../media/image23.jp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6743" y="14067"/>
            <a:ext cx="635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b="1" dirty="0" smtClean="0">
                <a:latin typeface="+mj-lt"/>
              </a:rPr>
              <a:t>TRƯỜNG MẦM NON HOA SEN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065" y="2356250"/>
            <a:ext cx="89300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LĨNH VỰC PHÁT TRIỂN THẨM MĨ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75" y="674465"/>
            <a:ext cx="1700011" cy="118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2974" y="3515963"/>
            <a:ext cx="2017789" cy="2020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52483" y="3084612"/>
            <a:ext cx="630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ĐỀ TÀI: TÔ MÀU XE ĐẠP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4375" y="4195533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Lứa tuổi: Mẫu giáo Bé ( 3 – 4 tuổi)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4375" y="4802028"/>
            <a:ext cx="3908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Giáo viên: Vũ Thị Lệ Quyên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3"/>
    </mc:Choice>
    <mc:Fallback xmlns="">
      <p:transition spd="slow" advTm="2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4224" y="-2474259"/>
            <a:ext cx="6494929" cy="11793071"/>
          </a:xfrm>
          <a:prstGeom prst="rect">
            <a:avLst/>
          </a:prstGeom>
        </p:spPr>
      </p:pic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26" y="174811"/>
            <a:ext cx="1315298" cy="9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35">
        <p:circle/>
      </p:transition>
    </mc:Choice>
    <mc:Fallback xmlns="">
      <p:transition spd="slow" advTm="623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364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926541" y="1344706"/>
            <a:ext cx="478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FF00"/>
                </a:solidFill>
                <a:latin typeface="+mj-lt"/>
              </a:rPr>
              <a:t>Trẻ thực hiện</a:t>
            </a:r>
            <a:endParaRPr lang="en-US" sz="6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160" y="0"/>
            <a:ext cx="1315298" cy="9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5208"/>
      </p:ext>
    </p:extLst>
  </p:cSld>
  <p:clrMapOvr>
    <a:masterClrMapping/>
  </p:clrMapOvr>
  <p:transition spd="slow" advTm="170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5259" y="1519517"/>
            <a:ext cx="6804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Hẹn gặp lại các con vào những giờ học sau.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702" y="0"/>
            <a:ext cx="1315298" cy="9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629"/>
      </p:ext>
    </p:extLst>
  </p:cSld>
  <p:clrMapOvr>
    <a:masterClrMapping/>
  </p:clrMapOvr>
  <p:transition spd="slow" advTm="710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182035" y="215153"/>
            <a:ext cx="476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10706" r="10160"/>
          <a:stretch/>
        </p:blipFill>
        <p:spPr>
          <a:xfrm>
            <a:off x="1476935" y="1559859"/>
            <a:ext cx="9238129" cy="5204012"/>
          </a:xfrm>
          <a:prstGeom prst="rect">
            <a:avLst/>
          </a:prstGeom>
        </p:spPr>
      </p:pic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929" y="134471"/>
            <a:ext cx="1004047" cy="83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21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07">
        <p:split orient="vert"/>
      </p:transition>
    </mc:Choice>
    <mc:Fallback xmlns="">
      <p:transition spd="slow" advTm="1610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8" b="17478"/>
          <a:stretch/>
        </p:blipFill>
        <p:spPr>
          <a:xfrm>
            <a:off x="1465729" y="630037"/>
            <a:ext cx="7905184" cy="463923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079996">
            <a:off x="7070359" y="488575"/>
            <a:ext cx="914400" cy="282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9370913" y="3796552"/>
            <a:ext cx="914400" cy="282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07837">
            <a:off x="3512501" y="1120095"/>
            <a:ext cx="914400" cy="282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 hoa s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929" y="134471"/>
            <a:ext cx="1004047" cy="83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12117603">
            <a:off x="5540326" y="4240188"/>
            <a:ext cx="914400" cy="282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592551">
            <a:off x="5540326" y="2392058"/>
            <a:ext cx="914400" cy="282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425351"/>
      </p:ext>
    </p:extLst>
  </p:cSld>
  <p:clrMapOvr>
    <a:masterClrMapping/>
  </p:clrMapOvr>
  <p:transition spd="slow" advTm="885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19169" r="5752" b="19170"/>
          <a:stretch/>
        </p:blipFill>
        <p:spPr>
          <a:xfrm>
            <a:off x="961463" y="286772"/>
            <a:ext cx="4941796" cy="2974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15" y="333397"/>
            <a:ext cx="4777073" cy="2927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3" y="3594300"/>
            <a:ext cx="4941796" cy="3007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5686" r="2614" b="15686"/>
          <a:stretch/>
        </p:blipFill>
        <p:spPr>
          <a:xfrm>
            <a:off x="6706714" y="3594300"/>
            <a:ext cx="4777073" cy="300769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1"/>
    </mc:Choice>
    <mc:Fallback xmlns="">
      <p:transition spd="slow" advTm="22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4224" y="-2474259"/>
            <a:ext cx="6494929" cy="11793071"/>
          </a:xfrm>
          <a:prstGeom prst="rect">
            <a:avLst/>
          </a:prstGeom>
        </p:spPr>
      </p:pic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26" y="174811"/>
            <a:ext cx="1315298" cy="9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166">
        <p:circle/>
      </p:transition>
    </mc:Choice>
    <mc:Fallback xmlns="">
      <p:transition spd="slow" advTm="231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463" y="-2450373"/>
            <a:ext cx="6468035" cy="11718391"/>
          </a:xfrm>
          <a:prstGeom prst="rect">
            <a:avLst/>
          </a:prstGeom>
        </p:spPr>
      </p:pic>
      <p:pic>
        <p:nvPicPr>
          <p:cNvPr id="4" name="Picture 3" descr="logo hoa s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78" y="191843"/>
            <a:ext cx="1315298" cy="9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5"/>
          <a:stretch/>
        </p:blipFill>
        <p:spPr>
          <a:xfrm>
            <a:off x="9574086" y="191843"/>
            <a:ext cx="2411590" cy="134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180058"/>
      </p:ext>
    </p:extLst>
  </p:cSld>
  <p:clrMapOvr>
    <a:masterClrMapping/>
  </p:clrMapOvr>
  <p:transition spd="slow" advTm="2539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211015"/>
            <a:ext cx="11676184" cy="6428935"/>
          </a:xfrm>
          <a:prstGeom prst="rect">
            <a:avLst/>
          </a:prstGeom>
        </p:spPr>
      </p:pic>
      <p:pic>
        <p:nvPicPr>
          <p:cNvPr id="7" name="Picture 6" descr="logo hoa s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05" y="211015"/>
            <a:ext cx="1315298" cy="9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26428" r="2129" b="1661"/>
          <a:stretch/>
        </p:blipFill>
        <p:spPr>
          <a:xfrm>
            <a:off x="9240664" y="211015"/>
            <a:ext cx="2688739" cy="147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170">
        <p:split orient="vert"/>
      </p:transition>
    </mc:Choice>
    <mc:Fallback xmlns="">
      <p:transition spd="slow" advTm="1717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7670" y="-2474259"/>
            <a:ext cx="6441141" cy="11793070"/>
          </a:xfrm>
          <a:prstGeom prst="rect">
            <a:avLst/>
          </a:prstGeom>
        </p:spPr>
      </p:pic>
      <p:pic>
        <p:nvPicPr>
          <p:cNvPr id="4" name="Picture 3" descr="logo hoa s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478" y="201705"/>
            <a:ext cx="1315298" cy="9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9034" r="4551" b="28776"/>
          <a:stretch/>
        </p:blipFill>
        <p:spPr>
          <a:xfrm>
            <a:off x="9370744" y="201705"/>
            <a:ext cx="2610864" cy="1463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889427"/>
      </p:ext>
    </p:extLst>
  </p:cSld>
  <p:clrMapOvr>
    <a:masterClrMapping/>
  </p:clrMapOvr>
  <p:transition spd="slow" advTm="152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" y="188259"/>
            <a:ext cx="11752729" cy="6481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8824" y="188259"/>
            <a:ext cx="368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Chuẩn bị</a:t>
            </a:r>
            <a:endParaRPr lang="en-US" sz="28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5"/>
          <a:stretch/>
        </p:blipFill>
        <p:spPr>
          <a:xfrm>
            <a:off x="6571127" y="899738"/>
            <a:ext cx="4679748" cy="2449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26428" r="2129" b="1661"/>
          <a:stretch/>
        </p:blipFill>
        <p:spPr>
          <a:xfrm>
            <a:off x="1035422" y="3882024"/>
            <a:ext cx="4719918" cy="259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9034" r="4551" b="28776"/>
          <a:stretch/>
        </p:blipFill>
        <p:spPr>
          <a:xfrm>
            <a:off x="6624916" y="3882023"/>
            <a:ext cx="4625959" cy="259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logo hoa s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874" y="188259"/>
            <a:ext cx="721489" cy="64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6011" y="-239739"/>
            <a:ext cx="2458741" cy="4719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6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102">
        <p14:reveal/>
      </p:transition>
    </mc:Choice>
    <mc:Fallback xmlns="">
      <p:transition spd="slow" advTm="221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6.8|1|7.5|0.7|6.7|2.9|5.8|2.1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4.3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9|3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70</Words>
  <Application>Microsoft Office PowerPoint</Application>
  <PresentationFormat>Custom</PresentationFormat>
  <Paragraphs>10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2022-03-01T06:38:15Z</dcterms:created>
  <dcterms:modified xsi:type="dcterms:W3CDTF">2023-02-05T10:21:57Z</dcterms:modified>
</cp:coreProperties>
</file>