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</p:sldMasterIdLst>
  <p:notesMasterIdLst>
    <p:notesMasterId r:id="rId23"/>
  </p:notesMasterIdLst>
  <p:sldIdLst>
    <p:sldId id="256" r:id="rId8"/>
    <p:sldId id="257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 varScale="1">
        <p:scale>
          <a:sx n="59" d="100"/>
          <a:sy n="59" d="100"/>
        </p:scale>
        <p:origin x="134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0.wma"/><Relationship Id="rId7" Type="http://schemas.openxmlformats.org/officeDocument/2006/relationships/image" Target="../media/image23.jpeg"/><Relationship Id="rId2" Type="http://schemas.microsoft.com/office/2007/relationships/media" Target="../media/media10.wma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1.wma"/><Relationship Id="rId7" Type="http://schemas.openxmlformats.org/officeDocument/2006/relationships/image" Target="../media/image14.png"/><Relationship Id="rId2" Type="http://schemas.microsoft.com/office/2007/relationships/media" Target="../media/media11.wma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2.wma"/><Relationship Id="rId16" Type="http://schemas.openxmlformats.org/officeDocument/2006/relationships/image" Target="../media/image4.png"/><Relationship Id="rId1" Type="http://schemas.microsoft.com/office/2007/relationships/media" Target="../media/media12.wma"/><Relationship Id="rId6" Type="http://schemas.openxmlformats.org/officeDocument/2006/relationships/image" Target="../media/image30.png"/><Relationship Id="rId11" Type="http://schemas.microsoft.com/office/2007/relationships/hdphoto" Target="../media/hdphoto4.wdp"/><Relationship Id="rId5" Type="http://schemas.openxmlformats.org/officeDocument/2006/relationships/image" Target="../media/image29.png"/><Relationship Id="rId1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13.wma"/><Relationship Id="rId7" Type="http://schemas.openxmlformats.org/officeDocument/2006/relationships/image" Target="../media/image38.png"/><Relationship Id="rId2" Type="http://schemas.microsoft.com/office/2007/relationships/media" Target="../media/media13.wma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28.jp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.png"/><Relationship Id="rId3" Type="http://schemas.openxmlformats.org/officeDocument/2006/relationships/audio" Target="../media/media14.wma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microsoft.com/office/2007/relationships/media" Target="../media/media14.wma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microsoft.com/office/2007/relationships/hdphoto" Target="../media/hdphoto7.wdp"/><Relationship Id="rId5" Type="http://schemas.openxmlformats.org/officeDocument/2006/relationships/image" Target="../media/image39.jpg"/><Relationship Id="rId10" Type="http://schemas.openxmlformats.org/officeDocument/2006/relationships/image" Target="../media/image43.png"/><Relationship Id="rId4" Type="http://schemas.openxmlformats.org/officeDocument/2006/relationships/slideLayout" Target="../slideLayouts/slideLayout7.xml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3.wma"/><Relationship Id="rId7" Type="http://schemas.openxmlformats.org/officeDocument/2006/relationships/image" Target="../media/image9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png"/><Relationship Id="rId3" Type="http://schemas.openxmlformats.org/officeDocument/2006/relationships/audio" Target="../media/media5.wma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microsoft.com/office/2007/relationships/media" Target="../media/media5.wma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g"/><Relationship Id="rId10" Type="http://schemas.microsoft.com/office/2007/relationships/hdphoto" Target="../media/hdphoto3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png"/><Relationship Id="rId3" Type="http://schemas.openxmlformats.org/officeDocument/2006/relationships/audio" Target="../media/media6.wma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microsoft.com/office/2007/relationships/media" Target="../media/media6.wma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g"/><Relationship Id="rId10" Type="http://schemas.microsoft.com/office/2007/relationships/hdphoto" Target="../media/hdphoto3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png"/><Relationship Id="rId3" Type="http://schemas.openxmlformats.org/officeDocument/2006/relationships/audio" Target="../media/media7.wma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microsoft.com/office/2007/relationships/media" Target="../media/media7.wma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g"/><Relationship Id="rId10" Type="http://schemas.microsoft.com/office/2007/relationships/hdphoto" Target="../media/hdphoto3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4.png"/><Relationship Id="rId2" Type="http://schemas.microsoft.com/office/2007/relationships/media" Target="../media/media8.wma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media9.wma"/><Relationship Id="rId7" Type="http://schemas.openxmlformats.org/officeDocument/2006/relationships/image" Target="../media/image23.jpeg"/><Relationship Id="rId12" Type="http://schemas.openxmlformats.org/officeDocument/2006/relationships/image" Target="../media/image4.png"/><Relationship Id="rId2" Type="http://schemas.microsoft.com/office/2007/relationships/media" Target="../media/media9.wma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11" Type="http://schemas.openxmlformats.org/officeDocument/2006/relationships/image" Target="../media/image14.png"/><Relationship Id="rId5" Type="http://schemas.openxmlformats.org/officeDocument/2006/relationships/image" Target="../media/image1.jpg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628775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</a:rPr>
              <a:t>TRƯỜNG MN HOA SEN</a:t>
            </a:r>
            <a:br>
              <a:rPr lang="en-US" sz="3600" b="1">
                <a:solidFill>
                  <a:srgbClr val="FF0000"/>
                </a:solidFill>
              </a:rPr>
            </a:b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endParaRPr lang="en-US" sz="3600" b="1" dirty="0">
              <a:solidFill>
                <a:srgbClr val="FFC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3600" b="1" dirty="0" err="1">
                <a:solidFill>
                  <a:srgbClr val="FFC000"/>
                </a:solidFill>
              </a:rPr>
              <a:t>Lĩnh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vực</a:t>
            </a:r>
            <a:r>
              <a:rPr lang="en-US" sz="3600" b="1" dirty="0">
                <a:solidFill>
                  <a:srgbClr val="FFC000"/>
                </a:solidFill>
              </a:rPr>
              <a:t>: </a:t>
            </a:r>
            <a:r>
              <a:rPr lang="en-US" sz="3600" b="1" dirty="0" err="1">
                <a:solidFill>
                  <a:srgbClr val="FFC000"/>
                </a:solidFill>
              </a:rPr>
              <a:t>Phát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triển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nhận</a:t>
            </a:r>
            <a:r>
              <a:rPr lang="en-US" sz="3600" b="1" dirty="0">
                <a:solidFill>
                  <a:srgbClr val="FFC000"/>
                </a:solidFill>
              </a:rPr>
              <a:t> </a:t>
            </a:r>
            <a:r>
              <a:rPr lang="en-US" sz="3600" b="1" dirty="0" err="1">
                <a:solidFill>
                  <a:srgbClr val="FFC000"/>
                </a:solidFill>
              </a:rPr>
              <a:t>thức</a:t>
            </a:r>
            <a:endParaRPr lang="en-US" sz="3600" b="1" dirty="0">
              <a:solidFill>
                <a:srgbClr val="FFC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800" b="1" dirty="0" err="1">
                <a:solidFill>
                  <a:srgbClr val="FF0000"/>
                </a:solidFill>
              </a:rPr>
              <a:t>Đề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tài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Đếm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>
                <a:solidFill>
                  <a:srgbClr val="FF0000"/>
                </a:solidFill>
              </a:rPr>
              <a:t>đến</a:t>
            </a:r>
            <a:r>
              <a:rPr lang="en-US" sz="2800" b="1" dirty="0">
                <a:solidFill>
                  <a:srgbClr val="FF0000"/>
                </a:solidFill>
              </a:rPr>
              <a:t> 5,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nhóm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5 </a:t>
            </a:r>
            <a:r>
              <a:rPr lang="vi-VN" sz="2800" b="1" dirty="0">
                <a:solidFill>
                  <a:srgbClr val="FF0000"/>
                </a:solidFill>
              </a:rPr>
              <a:t>đối</a:t>
            </a:r>
            <a:r>
              <a:rPr lang="en-US" sz="2800" b="1" dirty="0">
                <a:solidFill>
                  <a:srgbClr val="FF0000"/>
                </a:solidFill>
              </a:rPr>
              <a:t> t</a:t>
            </a:r>
            <a:r>
              <a:rPr lang="vi-VN" sz="2800" b="1" dirty="0">
                <a:solidFill>
                  <a:srgbClr val="FF0000"/>
                </a:solidFill>
              </a:rPr>
              <a:t>ượ</a:t>
            </a:r>
            <a:r>
              <a:rPr lang="en-US" sz="2800" b="1" dirty="0">
                <a:solidFill>
                  <a:srgbClr val="FF0000"/>
                </a:solidFill>
              </a:rPr>
              <a:t>ng,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biết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5</a:t>
            </a: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1600" b="1" dirty="0">
                <a:solidFill>
                  <a:srgbClr val="00B050"/>
                </a:solidFill>
              </a:rPr>
              <a:t>LỨA TUỔI MẪU GIÁO NHỠ 4-5 TUỔI</a:t>
            </a:r>
            <a:endParaRPr lang="en-US" sz="1200" b="1" dirty="0">
              <a:solidFill>
                <a:srgbClr val="00B05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Font typeface="Arial" charset="0"/>
              <a:buNone/>
              <a:defRPr/>
            </a:pPr>
            <a:r>
              <a:rPr lang="en-US" sz="2000" b="1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pic>
        <p:nvPicPr>
          <p:cNvPr id="7172" name="Picture 6" descr="C:\Users\Computer\Pictures\12046755_138056383211771_309908178499988731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24136"/>
            <a:ext cx="174838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998231" y="4941168"/>
            <a:ext cx="3009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Kim Dung</a:t>
            </a:r>
          </a:p>
        </p:txBody>
      </p:sp>
    </p:spTree>
  </p:cSld>
  <p:clrMapOvr>
    <a:masterClrMapping/>
  </p:clrMapOvr>
  <p:transition spd="slow" advTm="14913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endParaRPr lang="en-US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6" y="160685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</a:t>
            </a:r>
            <a:br>
              <a:rPr lang="en-US" b="1">
                <a:solidFill>
                  <a:srgbClr val="FF0000"/>
                </a:solidFill>
              </a:rPr>
            </a:br>
            <a:br>
              <a:rPr lang="en-US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AI TINH MẮT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7030A0"/>
                </a:solidFill>
              </a:rPr>
              <a:t>Bé hãy tìm PTGT nào có số lượng là 5?</a:t>
            </a:r>
            <a:endParaRPr lang="en-US" sz="3600" b="1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" y="56414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Bé hãy tìm PTGT nào có số lượng là 5?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1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8800" b="1">
                <a:solidFill>
                  <a:srgbClr val="FFC000"/>
                </a:solidFill>
              </a:rPr>
              <a:t>Phần 1</a:t>
            </a:r>
            <a:endParaRPr 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9750" y="1514475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6000" b="1">
                <a:solidFill>
                  <a:srgbClr val="FF0000"/>
                </a:solidFill>
              </a:rPr>
              <a:t>Ôn nhóm </a:t>
            </a:r>
            <a:r>
              <a:rPr lang="vi-VN" sz="6000" b="1">
                <a:solidFill>
                  <a:srgbClr val="FF0000"/>
                </a:solidFill>
              </a:rPr>
              <a:t>đối</a:t>
            </a:r>
            <a:r>
              <a:rPr lang="en-US" sz="6000" b="1">
                <a:solidFill>
                  <a:srgbClr val="FF0000"/>
                </a:solidFill>
              </a:rPr>
              <a:t> t</a:t>
            </a:r>
            <a:r>
              <a:rPr lang="vi-VN" sz="6000" b="1">
                <a:solidFill>
                  <a:srgbClr val="FF0000"/>
                </a:solidFill>
              </a:rPr>
              <a:t>ượng</a:t>
            </a:r>
            <a:r>
              <a:rPr lang="en-US" sz="6000" b="1">
                <a:solidFill>
                  <a:srgbClr val="FF0000"/>
                </a:solidFill>
              </a:rPr>
              <a:t> trong phạm vi 4</a:t>
            </a:r>
            <a:endParaRPr lang="en-US" sz="5400">
              <a:solidFill>
                <a:srgbClr val="FF0000"/>
              </a:solidFill>
            </a:endParaRPr>
          </a:p>
          <a:p>
            <a:pPr eaLnBrk="1" hangingPunct="1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320157" cy="8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516">
        <p14:honeycomb/>
      </p:transition>
    </mc:Choice>
    <mc:Fallback xmlns="">
      <p:transition spd="slow" advTm="75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br>
              <a:rPr lang="en-US" sz="3200">
                <a:solidFill>
                  <a:srgbClr val="FF0000"/>
                </a:solidFill>
              </a:rPr>
            </a:b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                                      3 hình dưới đây mỗi hình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có số lượng là bao 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có 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5" y="116632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br>
              <a:rPr lang="en-US" sz="2800">
                <a:solidFill>
                  <a:srgbClr val="7030A0"/>
                </a:solidFill>
              </a:rPr>
            </a:b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+ Số xe máy và số mũ bảo hiểm số nào nhiều hơn? Và nhiều hơn là mấy? Vì sao?</a:t>
            </a:r>
            <a:r>
              <a:rPr lang="en-US" sz="2800">
                <a:solidFill>
                  <a:srgbClr val="FF0000"/>
                </a:solidFill>
              </a:rPr>
              <a:t>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 </a:t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Số xe máy và số mũ bảo hiểm số nào ít hơn? Và ít hơn là mấy?Vì sao?</a:t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" y="116632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Cách 1: Bớt đi 1 chiếc xe máy</a:t>
            </a: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số mũ bảo hiểm bằng số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35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0" y="0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200">
                <a:solidFill>
                  <a:srgbClr val="17375E"/>
                </a:solidFill>
              </a:rPr>
              <a:t>Tìm bộ phận nào có số lượng là 5?</a:t>
            </a:r>
            <a:endParaRPr lang="en-US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78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3053</TotalTime>
  <Words>222</Words>
  <Application>Microsoft Office PowerPoint</Application>
  <PresentationFormat>On-screen Show (4:3)</PresentationFormat>
  <Paragraphs>49</Paragraphs>
  <Slides>15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TRƯỜNG MN HOA SEN </vt:lpstr>
      <vt:lpstr>Phần 1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Admin</cp:lastModifiedBy>
  <cp:revision>337</cp:revision>
  <dcterms:created xsi:type="dcterms:W3CDTF">2020-04-14T06:55:17Z</dcterms:created>
  <dcterms:modified xsi:type="dcterms:W3CDTF">2023-02-05T14:00:27Z</dcterms:modified>
</cp:coreProperties>
</file>