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3" r:id="rId3"/>
    <p:sldId id="287" r:id="rId4"/>
    <p:sldId id="288" r:id="rId5"/>
    <p:sldId id="266" r:id="rId6"/>
    <p:sldId id="272" r:id="rId7"/>
    <p:sldId id="267" r:id="rId8"/>
    <p:sldId id="268" r:id="rId9"/>
    <p:sldId id="293" r:id="rId10"/>
    <p:sldId id="274" r:id="rId11"/>
    <p:sldId id="275" r:id="rId12"/>
    <p:sldId id="278" r:id="rId13"/>
    <p:sldId id="294" r:id="rId14"/>
    <p:sldId id="286" r:id="rId15"/>
    <p:sldId id="295" r:id="rId16"/>
    <p:sldId id="289"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55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434" autoAdjust="0"/>
  </p:normalViewPr>
  <p:slideViewPr>
    <p:cSldViewPr snapToGrid="0">
      <p:cViewPr varScale="1">
        <p:scale>
          <a:sx n="63" d="100"/>
          <a:sy n="63" d="100"/>
        </p:scale>
        <p:origin x="804"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C28A19C-167F-430A-B069-ECBB5AC4557D}"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8205AD-6386-4886-984A-75448619F08D}" type="slidenum">
              <a:rPr lang="en-US" smtClean="0"/>
              <a:t>‹#›</a:t>
            </a:fld>
            <a:endParaRPr lang="en-US"/>
          </a:p>
        </p:txBody>
      </p:sp>
    </p:spTree>
    <p:extLst>
      <p:ext uri="{BB962C8B-B14F-4D97-AF65-F5344CB8AC3E}">
        <p14:creationId xmlns:p14="http://schemas.microsoft.com/office/powerpoint/2010/main" val="2833126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28A19C-167F-430A-B069-ECBB5AC4557D}"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8205AD-6386-4886-984A-75448619F08D}" type="slidenum">
              <a:rPr lang="en-US" smtClean="0"/>
              <a:t>‹#›</a:t>
            </a:fld>
            <a:endParaRPr lang="en-US"/>
          </a:p>
        </p:txBody>
      </p:sp>
    </p:spTree>
    <p:extLst>
      <p:ext uri="{BB962C8B-B14F-4D97-AF65-F5344CB8AC3E}">
        <p14:creationId xmlns:p14="http://schemas.microsoft.com/office/powerpoint/2010/main" val="3327909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28A19C-167F-430A-B069-ECBB5AC4557D}"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8205AD-6386-4886-984A-75448619F08D}" type="slidenum">
              <a:rPr lang="en-US" smtClean="0"/>
              <a:t>‹#›</a:t>
            </a:fld>
            <a:endParaRPr lang="en-US"/>
          </a:p>
        </p:txBody>
      </p:sp>
    </p:spTree>
    <p:extLst>
      <p:ext uri="{BB962C8B-B14F-4D97-AF65-F5344CB8AC3E}">
        <p14:creationId xmlns:p14="http://schemas.microsoft.com/office/powerpoint/2010/main" val="3911971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28A19C-167F-430A-B069-ECBB5AC4557D}"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8205AD-6386-4886-984A-75448619F08D}" type="slidenum">
              <a:rPr lang="en-US" smtClean="0"/>
              <a:t>‹#›</a:t>
            </a:fld>
            <a:endParaRPr lang="en-US"/>
          </a:p>
        </p:txBody>
      </p:sp>
    </p:spTree>
    <p:extLst>
      <p:ext uri="{BB962C8B-B14F-4D97-AF65-F5344CB8AC3E}">
        <p14:creationId xmlns:p14="http://schemas.microsoft.com/office/powerpoint/2010/main" val="2901096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28A19C-167F-430A-B069-ECBB5AC4557D}"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8205AD-6386-4886-984A-75448619F08D}" type="slidenum">
              <a:rPr lang="en-US" smtClean="0"/>
              <a:t>‹#›</a:t>
            </a:fld>
            <a:endParaRPr lang="en-US"/>
          </a:p>
        </p:txBody>
      </p:sp>
    </p:spTree>
    <p:extLst>
      <p:ext uri="{BB962C8B-B14F-4D97-AF65-F5344CB8AC3E}">
        <p14:creationId xmlns:p14="http://schemas.microsoft.com/office/powerpoint/2010/main" val="3443662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28A19C-167F-430A-B069-ECBB5AC4557D}"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8205AD-6386-4886-984A-75448619F08D}" type="slidenum">
              <a:rPr lang="en-US" smtClean="0"/>
              <a:t>‹#›</a:t>
            </a:fld>
            <a:endParaRPr lang="en-US"/>
          </a:p>
        </p:txBody>
      </p:sp>
    </p:spTree>
    <p:extLst>
      <p:ext uri="{BB962C8B-B14F-4D97-AF65-F5344CB8AC3E}">
        <p14:creationId xmlns:p14="http://schemas.microsoft.com/office/powerpoint/2010/main" val="2012137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28A19C-167F-430A-B069-ECBB5AC4557D}" type="datetimeFigureOut">
              <a:rPr lang="en-US" smtClean="0"/>
              <a:t>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8205AD-6386-4886-984A-75448619F08D}" type="slidenum">
              <a:rPr lang="en-US" smtClean="0"/>
              <a:t>‹#›</a:t>
            </a:fld>
            <a:endParaRPr lang="en-US"/>
          </a:p>
        </p:txBody>
      </p:sp>
    </p:spTree>
    <p:extLst>
      <p:ext uri="{BB962C8B-B14F-4D97-AF65-F5344CB8AC3E}">
        <p14:creationId xmlns:p14="http://schemas.microsoft.com/office/powerpoint/2010/main" val="318382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28A19C-167F-430A-B069-ECBB5AC4557D}" type="datetimeFigureOut">
              <a:rPr lang="en-US" smtClean="0"/>
              <a:t>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8205AD-6386-4886-984A-75448619F08D}" type="slidenum">
              <a:rPr lang="en-US" smtClean="0"/>
              <a:t>‹#›</a:t>
            </a:fld>
            <a:endParaRPr lang="en-US"/>
          </a:p>
        </p:txBody>
      </p:sp>
    </p:spTree>
    <p:extLst>
      <p:ext uri="{BB962C8B-B14F-4D97-AF65-F5344CB8AC3E}">
        <p14:creationId xmlns:p14="http://schemas.microsoft.com/office/powerpoint/2010/main" val="722388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28A19C-167F-430A-B069-ECBB5AC4557D}" type="datetimeFigureOut">
              <a:rPr lang="en-US" smtClean="0"/>
              <a:t>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8205AD-6386-4886-984A-75448619F08D}" type="slidenum">
              <a:rPr lang="en-US" smtClean="0"/>
              <a:t>‹#›</a:t>
            </a:fld>
            <a:endParaRPr lang="en-US"/>
          </a:p>
        </p:txBody>
      </p:sp>
    </p:spTree>
    <p:extLst>
      <p:ext uri="{BB962C8B-B14F-4D97-AF65-F5344CB8AC3E}">
        <p14:creationId xmlns:p14="http://schemas.microsoft.com/office/powerpoint/2010/main" val="3715627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28A19C-167F-430A-B069-ECBB5AC4557D}"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8205AD-6386-4886-984A-75448619F08D}" type="slidenum">
              <a:rPr lang="en-US" smtClean="0"/>
              <a:t>‹#›</a:t>
            </a:fld>
            <a:endParaRPr lang="en-US"/>
          </a:p>
        </p:txBody>
      </p:sp>
    </p:spTree>
    <p:extLst>
      <p:ext uri="{BB962C8B-B14F-4D97-AF65-F5344CB8AC3E}">
        <p14:creationId xmlns:p14="http://schemas.microsoft.com/office/powerpoint/2010/main" val="874111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28A19C-167F-430A-B069-ECBB5AC4557D}"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8205AD-6386-4886-984A-75448619F08D}" type="slidenum">
              <a:rPr lang="en-US" smtClean="0"/>
              <a:t>‹#›</a:t>
            </a:fld>
            <a:endParaRPr lang="en-US"/>
          </a:p>
        </p:txBody>
      </p:sp>
    </p:spTree>
    <p:extLst>
      <p:ext uri="{BB962C8B-B14F-4D97-AF65-F5344CB8AC3E}">
        <p14:creationId xmlns:p14="http://schemas.microsoft.com/office/powerpoint/2010/main" val="2051721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28A19C-167F-430A-B069-ECBB5AC4557D}" type="datetimeFigureOut">
              <a:rPr lang="en-US" smtClean="0"/>
              <a:t>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8205AD-6386-4886-984A-75448619F08D}" type="slidenum">
              <a:rPr lang="en-US" smtClean="0"/>
              <a:t>‹#›</a:t>
            </a:fld>
            <a:endParaRPr lang="en-US"/>
          </a:p>
        </p:txBody>
      </p:sp>
    </p:spTree>
    <p:extLst>
      <p:ext uri="{BB962C8B-B14F-4D97-AF65-F5344CB8AC3E}">
        <p14:creationId xmlns:p14="http://schemas.microsoft.com/office/powerpoint/2010/main" val="1079922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wma"/><Relationship Id="rId1" Type="http://schemas.microsoft.com/office/2007/relationships/media" Target="../media/media1.wma"/><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image" Target="../media/image1.jp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media10.wma"/><Relationship Id="rId7" Type="http://schemas.openxmlformats.org/officeDocument/2006/relationships/image" Target="../media/image10.png"/><Relationship Id="rId2" Type="http://schemas.microsoft.com/office/2007/relationships/media" Target="../media/media10.wm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21.jp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5.png"/><Relationship Id="rId3" Type="http://schemas.openxmlformats.org/officeDocument/2006/relationships/video" Target="../media/media11.mp4"/><Relationship Id="rId7" Type="http://schemas.openxmlformats.org/officeDocument/2006/relationships/image" Target="../media/image11.jpg"/><Relationship Id="rId12" Type="http://schemas.openxmlformats.org/officeDocument/2006/relationships/image" Target="../media/image24.jpg"/><Relationship Id="rId2" Type="http://schemas.microsoft.com/office/2007/relationships/media" Target="../media/media11.mp4"/><Relationship Id="rId16" Type="http://schemas.openxmlformats.org/officeDocument/2006/relationships/image" Target="../media/image5.png"/><Relationship Id="rId1" Type="http://schemas.openxmlformats.org/officeDocument/2006/relationships/tags" Target="../tags/tag4.xml"/><Relationship Id="rId6" Type="http://schemas.openxmlformats.org/officeDocument/2006/relationships/slideLayout" Target="../slideLayouts/slideLayout7.xml"/><Relationship Id="rId11" Type="http://schemas.openxmlformats.org/officeDocument/2006/relationships/image" Target="../media/image23.jpg"/><Relationship Id="rId5" Type="http://schemas.openxmlformats.org/officeDocument/2006/relationships/audio" Target="../media/media12.wma"/><Relationship Id="rId15" Type="http://schemas.openxmlformats.org/officeDocument/2006/relationships/image" Target="../media/image26.png"/><Relationship Id="rId10" Type="http://schemas.openxmlformats.org/officeDocument/2006/relationships/image" Target="../media/image22.jpg"/><Relationship Id="rId4" Type="http://schemas.microsoft.com/office/2007/relationships/media" Target="../media/media12.wma"/><Relationship Id="rId9" Type="http://schemas.microsoft.com/office/2007/relationships/hdphoto" Target="../media/hdphoto4.wdp"/><Relationship Id="rId14"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0.png"/><Relationship Id="rId3" Type="http://schemas.openxmlformats.org/officeDocument/2006/relationships/video" Target="../media/media11.mp4"/><Relationship Id="rId7" Type="http://schemas.openxmlformats.org/officeDocument/2006/relationships/image" Target="../media/image27.png"/><Relationship Id="rId12" Type="http://schemas.openxmlformats.org/officeDocument/2006/relationships/image" Target="../media/image13.jpg"/><Relationship Id="rId2" Type="http://schemas.microsoft.com/office/2007/relationships/media" Target="../media/media11.mp4"/><Relationship Id="rId16" Type="http://schemas.openxmlformats.org/officeDocument/2006/relationships/image" Target="../media/image5.png"/><Relationship Id="rId1" Type="http://schemas.openxmlformats.org/officeDocument/2006/relationships/tags" Target="../tags/tag5.xml"/><Relationship Id="rId6" Type="http://schemas.openxmlformats.org/officeDocument/2006/relationships/slideLayout" Target="../slideLayouts/slideLayout7.xml"/><Relationship Id="rId11" Type="http://schemas.openxmlformats.org/officeDocument/2006/relationships/image" Target="../media/image29.jpg"/><Relationship Id="rId5" Type="http://schemas.openxmlformats.org/officeDocument/2006/relationships/audio" Target="../media/media13.wma"/><Relationship Id="rId15" Type="http://schemas.openxmlformats.org/officeDocument/2006/relationships/image" Target="../media/image26.png"/><Relationship Id="rId10" Type="http://schemas.openxmlformats.org/officeDocument/2006/relationships/image" Target="../media/image28.jpg"/><Relationship Id="rId4" Type="http://schemas.microsoft.com/office/2007/relationships/media" Target="../media/media13.wma"/><Relationship Id="rId9" Type="http://schemas.microsoft.com/office/2007/relationships/hdphoto" Target="../media/hdphoto4.wdp"/><Relationship Id="rId14"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35.png"/><Relationship Id="rId3" Type="http://schemas.openxmlformats.org/officeDocument/2006/relationships/video" Target="../media/media11.mp4"/><Relationship Id="rId7" Type="http://schemas.openxmlformats.org/officeDocument/2006/relationships/image" Target="../media/image31.png"/><Relationship Id="rId12" Type="http://schemas.openxmlformats.org/officeDocument/2006/relationships/image" Target="../media/image26.png"/><Relationship Id="rId2" Type="http://schemas.microsoft.com/office/2007/relationships/media" Target="../media/media11.mp4"/><Relationship Id="rId1" Type="http://schemas.openxmlformats.org/officeDocument/2006/relationships/tags" Target="../tags/tag6.xml"/><Relationship Id="rId6" Type="http://schemas.openxmlformats.org/officeDocument/2006/relationships/slideLayout" Target="../slideLayouts/slideLayout7.xml"/><Relationship Id="rId11" Type="http://schemas.openxmlformats.org/officeDocument/2006/relationships/image" Target="../media/image34.jpg"/><Relationship Id="rId5" Type="http://schemas.openxmlformats.org/officeDocument/2006/relationships/audio" Target="../media/media14.wma"/><Relationship Id="rId15" Type="http://schemas.openxmlformats.org/officeDocument/2006/relationships/image" Target="../media/image5.png"/><Relationship Id="rId10" Type="http://schemas.openxmlformats.org/officeDocument/2006/relationships/image" Target="../media/image33.jpg"/><Relationship Id="rId4" Type="http://schemas.microsoft.com/office/2007/relationships/media" Target="../media/media14.wma"/><Relationship Id="rId9" Type="http://schemas.openxmlformats.org/officeDocument/2006/relationships/image" Target="../media/image32.jpg"/><Relationship Id="rId14"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30.png"/><Relationship Id="rId3" Type="http://schemas.openxmlformats.org/officeDocument/2006/relationships/video" Target="../media/media11.mp4"/><Relationship Id="rId7" Type="http://schemas.openxmlformats.org/officeDocument/2006/relationships/image" Target="../media/image36.png"/><Relationship Id="rId12" Type="http://schemas.openxmlformats.org/officeDocument/2006/relationships/image" Target="../media/image26.png"/><Relationship Id="rId17" Type="http://schemas.openxmlformats.org/officeDocument/2006/relationships/image" Target="../media/image5.png"/><Relationship Id="rId2" Type="http://schemas.microsoft.com/office/2007/relationships/media" Target="../media/media11.mp4"/><Relationship Id="rId16" Type="http://schemas.microsoft.com/office/2007/relationships/hdphoto" Target="../media/hdphoto4.wdp"/><Relationship Id="rId1" Type="http://schemas.openxmlformats.org/officeDocument/2006/relationships/tags" Target="../tags/tag7.xml"/><Relationship Id="rId6" Type="http://schemas.openxmlformats.org/officeDocument/2006/relationships/slideLayout" Target="../slideLayouts/slideLayout7.xml"/><Relationship Id="rId11" Type="http://schemas.openxmlformats.org/officeDocument/2006/relationships/image" Target="../media/image15.png"/><Relationship Id="rId5" Type="http://schemas.openxmlformats.org/officeDocument/2006/relationships/audio" Target="../media/media15.wma"/><Relationship Id="rId15" Type="http://schemas.openxmlformats.org/officeDocument/2006/relationships/image" Target="../media/image10.png"/><Relationship Id="rId10" Type="http://schemas.openxmlformats.org/officeDocument/2006/relationships/image" Target="../media/image14.jpg"/><Relationship Id="rId4" Type="http://schemas.microsoft.com/office/2007/relationships/media" Target="../media/media15.wma"/><Relationship Id="rId9" Type="http://schemas.openxmlformats.org/officeDocument/2006/relationships/image" Target="../media/image16.jpg"/><Relationship Id="rId14"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openxmlformats.org/officeDocument/2006/relationships/image" Target="../media/image16.jpg"/><Relationship Id="rId13" Type="http://schemas.microsoft.com/office/2007/relationships/hdphoto" Target="../media/hdphoto5.wdp"/><Relationship Id="rId3" Type="http://schemas.openxmlformats.org/officeDocument/2006/relationships/video" Target="../media/media11.mp4"/><Relationship Id="rId7" Type="http://schemas.openxmlformats.org/officeDocument/2006/relationships/image" Target="../media/image37.jpg"/><Relationship Id="rId12" Type="http://schemas.openxmlformats.org/officeDocument/2006/relationships/image" Target="../media/image39.png"/><Relationship Id="rId2" Type="http://schemas.microsoft.com/office/2007/relationships/media" Target="../media/media11.mp4"/><Relationship Id="rId1" Type="http://schemas.openxmlformats.org/officeDocument/2006/relationships/tags" Target="../tags/tag8.xml"/><Relationship Id="rId6" Type="http://schemas.openxmlformats.org/officeDocument/2006/relationships/slideLayout" Target="../slideLayouts/slideLayout7.xml"/><Relationship Id="rId11" Type="http://schemas.openxmlformats.org/officeDocument/2006/relationships/image" Target="../media/image26.png"/><Relationship Id="rId5" Type="http://schemas.openxmlformats.org/officeDocument/2006/relationships/audio" Target="../media/media16.wma"/><Relationship Id="rId10" Type="http://schemas.openxmlformats.org/officeDocument/2006/relationships/image" Target="../media/image19.jpg"/><Relationship Id="rId4" Type="http://schemas.microsoft.com/office/2007/relationships/media" Target="../media/media16.wma"/><Relationship Id="rId9" Type="http://schemas.openxmlformats.org/officeDocument/2006/relationships/image" Target="../media/image38.jpg"/><Relationship Id="rId1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7.wma"/><Relationship Id="rId1" Type="http://schemas.microsoft.com/office/2007/relationships/media" Target="../media/media17.wma"/><Relationship Id="rId6" Type="http://schemas.microsoft.com/office/2007/relationships/hdphoto" Target="../media/hdphoto5.wdp"/><Relationship Id="rId5" Type="http://schemas.openxmlformats.org/officeDocument/2006/relationships/image" Target="../media/image41.png"/><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4.wdp"/><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wma"/><Relationship Id="rId7" Type="http://schemas.microsoft.com/office/2007/relationships/hdphoto" Target="../media/hdphoto3.wdp"/><Relationship Id="rId2" Type="http://schemas.microsoft.com/office/2007/relationships/media" Target="../media/media2.wm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slideLayout" Target="../slideLayouts/slideLayout7.xml"/><Relationship Id="rId9" Type="http://schemas.openxmlformats.org/officeDocument/2006/relationships/image" Target="../media/image8.jp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media3.wma"/><Relationship Id="rId7" Type="http://schemas.openxmlformats.org/officeDocument/2006/relationships/image" Target="../media/image10.png"/><Relationship Id="rId2" Type="http://schemas.microsoft.com/office/2007/relationships/media" Target="../media/media3.wm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9.jp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jpg"/><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13.jpg"/><Relationship Id="rId11" Type="http://schemas.openxmlformats.org/officeDocument/2006/relationships/image" Target="../media/image5.png"/><Relationship Id="rId5" Type="http://schemas.openxmlformats.org/officeDocument/2006/relationships/image" Target="../media/image12.jpg"/><Relationship Id="rId10" Type="http://schemas.microsoft.com/office/2007/relationships/hdphoto" Target="../media/hdphoto4.wdp"/><Relationship Id="rId4" Type="http://schemas.openxmlformats.org/officeDocument/2006/relationships/image" Target="../media/image11.jp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4.wdp"/><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6.wma"/><Relationship Id="rId1" Type="http://schemas.microsoft.com/office/2007/relationships/media" Target="../media/media6.wma"/><Relationship Id="rId6" Type="http://schemas.microsoft.com/office/2007/relationships/hdphoto" Target="../media/hdphoto4.wdp"/><Relationship Id="rId5" Type="http://schemas.openxmlformats.org/officeDocument/2006/relationships/image" Target="../media/image10.pn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4.wdp"/><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8.wma"/><Relationship Id="rId1" Type="http://schemas.microsoft.com/office/2007/relationships/media" Target="../media/media8.wma"/><Relationship Id="rId6" Type="http://schemas.microsoft.com/office/2007/relationships/hdphoto" Target="../media/hdphoto4.wdp"/><Relationship Id="rId5" Type="http://schemas.openxmlformats.org/officeDocument/2006/relationships/image" Target="../media/image10.pn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5.pn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100000" l="0" r="9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3576919" y="0"/>
            <a:ext cx="6266329" cy="369332"/>
          </a:xfrm>
          <a:prstGeom prst="rect">
            <a:avLst/>
          </a:prstGeom>
          <a:noFill/>
        </p:spPr>
        <p:txBody>
          <a:bodyPr wrap="square" rtlCol="0">
            <a:spAutoFit/>
          </a:bodyPr>
          <a:lstStyle/>
          <a:p>
            <a:r>
              <a:rPr lang="vi-VN" b="1" dirty="0">
                <a:solidFill>
                  <a:srgbClr val="7030A0"/>
                </a:solidFill>
                <a:latin typeface="+mj-lt"/>
              </a:rPr>
              <a:t>PHÒNG GIÁO DỤC VÀ ĐÀO TẠO QUẬN LONG BIÊN</a:t>
            </a:r>
            <a:endParaRPr lang="en-US" b="1" dirty="0">
              <a:solidFill>
                <a:srgbClr val="7030A0"/>
              </a:solidFill>
              <a:latin typeface="+mj-lt"/>
            </a:endParaRPr>
          </a:p>
        </p:txBody>
      </p:sp>
      <p:sp>
        <p:nvSpPr>
          <p:cNvPr id="5" name="TextBox 4"/>
          <p:cNvSpPr txBox="1"/>
          <p:nvPr/>
        </p:nvSpPr>
        <p:spPr>
          <a:xfrm>
            <a:off x="4733364" y="369332"/>
            <a:ext cx="4773706" cy="369332"/>
          </a:xfrm>
          <a:prstGeom prst="rect">
            <a:avLst/>
          </a:prstGeom>
          <a:noFill/>
        </p:spPr>
        <p:txBody>
          <a:bodyPr wrap="square" rtlCol="0">
            <a:spAutoFit/>
          </a:bodyPr>
          <a:lstStyle/>
          <a:p>
            <a:r>
              <a:rPr lang="vi-VN" b="1" dirty="0">
                <a:solidFill>
                  <a:srgbClr val="7030A0"/>
                </a:solidFill>
                <a:latin typeface="+mj-lt"/>
              </a:rPr>
              <a:t>TRƯỜNG MẦM NON HOA SEN</a:t>
            </a:r>
            <a:endParaRPr lang="en-US" b="1" dirty="0">
              <a:solidFill>
                <a:srgbClr val="7030A0"/>
              </a:solidFill>
              <a:latin typeface="+mj-lt"/>
            </a:endParaRPr>
          </a:p>
        </p:txBody>
      </p:sp>
      <p:sp>
        <p:nvSpPr>
          <p:cNvPr id="6" name="TextBox 5"/>
          <p:cNvSpPr txBox="1"/>
          <p:nvPr/>
        </p:nvSpPr>
        <p:spPr>
          <a:xfrm>
            <a:off x="3165478" y="2457457"/>
            <a:ext cx="7504683" cy="584775"/>
          </a:xfrm>
          <a:prstGeom prst="rect">
            <a:avLst/>
          </a:prstGeom>
          <a:noFill/>
        </p:spPr>
        <p:txBody>
          <a:bodyPr wrap="none" rtlCol="0">
            <a:spAutoFit/>
          </a:bodyPr>
          <a:lstStyle/>
          <a:p>
            <a:r>
              <a:rPr lang="vi-VN" sz="3200" b="1" dirty="0">
                <a:solidFill>
                  <a:srgbClr val="002060"/>
                </a:solidFill>
                <a:latin typeface="+mj-lt"/>
              </a:rPr>
              <a:t>LĨNH VỰC PHÁT TRIỂN NHẬN THỨC</a:t>
            </a:r>
            <a:endParaRPr lang="en-US" sz="3200" b="1" dirty="0">
              <a:solidFill>
                <a:srgbClr val="002060"/>
              </a:solidFill>
              <a:latin typeface="+mj-lt"/>
            </a:endParaRPr>
          </a:p>
        </p:txBody>
      </p:sp>
      <p:sp>
        <p:nvSpPr>
          <p:cNvPr id="7" name="TextBox 6"/>
          <p:cNvSpPr txBox="1"/>
          <p:nvPr/>
        </p:nvSpPr>
        <p:spPr>
          <a:xfrm>
            <a:off x="3050238" y="3200546"/>
            <a:ext cx="10461812" cy="523220"/>
          </a:xfrm>
          <a:prstGeom prst="rect">
            <a:avLst/>
          </a:prstGeom>
          <a:noFill/>
        </p:spPr>
        <p:txBody>
          <a:bodyPr wrap="square" rtlCol="0">
            <a:spAutoFit/>
          </a:bodyPr>
          <a:lstStyle/>
          <a:p>
            <a:r>
              <a:rPr lang="vi-VN" sz="2800" b="1" dirty="0">
                <a:solidFill>
                  <a:srgbClr val="002060"/>
                </a:solidFill>
                <a:latin typeface="+mj-lt"/>
              </a:rPr>
              <a:t>ĐỀ TÀI:  CON</a:t>
            </a:r>
            <a:r>
              <a:rPr lang="en-US" sz="2800" b="1" dirty="0">
                <a:solidFill>
                  <a:srgbClr val="002060"/>
                </a:solidFill>
                <a:latin typeface="+mj-lt"/>
              </a:rPr>
              <a:t> </a:t>
            </a:r>
            <a:r>
              <a:rPr lang="vi-VN" sz="2800" b="1" dirty="0">
                <a:solidFill>
                  <a:srgbClr val="002060"/>
                </a:solidFill>
                <a:latin typeface="Times New Roman" panose="02020603050405020304" pitchFamily="18" charset="0"/>
                <a:cs typeface="Times New Roman" panose="02020603050405020304" pitchFamily="18" charset="0"/>
              </a:rPr>
              <a:t>GÌ </a:t>
            </a:r>
            <a:r>
              <a:rPr lang="vi-VN" sz="2800" b="1" dirty="0">
                <a:solidFill>
                  <a:srgbClr val="002060"/>
                </a:solidFill>
                <a:latin typeface="+mj-lt"/>
              </a:rPr>
              <a:t>SỐNG TRONG RỪNG?</a:t>
            </a:r>
            <a:endParaRPr lang="en-US" sz="2800" b="1" dirty="0">
              <a:solidFill>
                <a:srgbClr val="002060"/>
              </a:solidFill>
              <a:latin typeface="+mj-lt"/>
            </a:endParaRPr>
          </a:p>
        </p:txBody>
      </p:sp>
      <p:pic>
        <p:nvPicPr>
          <p:cNvPr id="8" name="Picture 7" descr="logo hoa se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5683618" y="831578"/>
            <a:ext cx="1694329" cy="116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733364" y="4402789"/>
            <a:ext cx="3065263" cy="523220"/>
          </a:xfrm>
          <a:prstGeom prst="rect">
            <a:avLst/>
          </a:prstGeom>
        </p:spPr>
        <p:txBody>
          <a:bodyPr wrap="none">
            <a:spAutoFit/>
          </a:bodyPr>
          <a:lstStyle/>
          <a:p>
            <a:r>
              <a:rPr lang="vi-VN" sz="2800" b="1" dirty="0">
                <a:solidFill>
                  <a:srgbClr val="7030A0"/>
                </a:solidFill>
                <a:latin typeface="+mj-lt"/>
              </a:rPr>
              <a:t>Lứa tuổi: 3 - 4 tuổi</a:t>
            </a:r>
            <a:endParaRPr lang="en-US" sz="2800" b="1" dirty="0">
              <a:solidFill>
                <a:srgbClr val="7030A0"/>
              </a:solidFill>
              <a:latin typeface="+mj-lt"/>
            </a:endParaRPr>
          </a:p>
        </p:txBody>
      </p:sp>
      <p:sp>
        <p:nvSpPr>
          <p:cNvPr id="10" name="Rectangle 9"/>
          <p:cNvSpPr/>
          <p:nvPr/>
        </p:nvSpPr>
        <p:spPr>
          <a:xfrm>
            <a:off x="4652681" y="4974223"/>
            <a:ext cx="4530279" cy="523220"/>
          </a:xfrm>
          <a:prstGeom prst="rect">
            <a:avLst/>
          </a:prstGeom>
        </p:spPr>
        <p:txBody>
          <a:bodyPr wrap="none">
            <a:spAutoFit/>
          </a:bodyPr>
          <a:lstStyle/>
          <a:p>
            <a:r>
              <a:rPr lang="vi-VN" sz="2800" b="1" dirty="0">
                <a:solidFill>
                  <a:srgbClr val="7030A0"/>
                </a:solidFill>
                <a:latin typeface="+mj-lt"/>
              </a:rPr>
              <a:t>Giáo viên: Vũ Thị Lệ Quyên</a:t>
            </a:r>
            <a:endParaRPr lang="en-US" sz="2800" b="1" dirty="0">
              <a:solidFill>
                <a:srgbClr val="7030A0"/>
              </a:solidFill>
              <a:latin typeface="+mj-lt"/>
            </a:endParaRPr>
          </a:p>
        </p:txBody>
      </p:sp>
      <p:pic>
        <p:nvPicPr>
          <p:cNvPr id="11" name="Picture 10"/>
          <p:cNvPicPr>
            <a:picLocks noChangeAspect="1"/>
          </p:cNvPicPr>
          <p:nvPr/>
        </p:nvPicPr>
        <p:blipFill>
          <a:blip r:embed="rId9"/>
          <a:stretch>
            <a:fillRect/>
          </a:stretch>
        </p:blipFill>
        <p:spPr>
          <a:xfrm>
            <a:off x="9383136" y="3981995"/>
            <a:ext cx="1872576" cy="1797801"/>
          </a:xfrm>
          <a:prstGeom prst="ellipse">
            <a:avLst/>
          </a:prstGeom>
          <a:ln>
            <a:noFill/>
          </a:ln>
          <a:effectLst>
            <a:softEdge rad="112500"/>
          </a:effectLst>
        </p:spPr>
      </p:pic>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06849967"/>
      </p:ext>
    </p:extLst>
  </p:cSld>
  <p:clrMapOvr>
    <a:masterClrMapping/>
  </p:clrMapOvr>
  <mc:AlternateContent xmlns:mc="http://schemas.openxmlformats.org/markup-compatibility/2006" xmlns:p14="http://schemas.microsoft.com/office/powerpoint/2010/main">
    <mc:Choice Requires="p14">
      <p:transition spd="slow" p14:dur="2000" advTm="22743"/>
    </mc:Choice>
    <mc:Fallback xmlns="">
      <p:transition spd="slow" advTm="22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31106"/>
          </a:xfrm>
          <a:prstGeom prst="rect">
            <a:avLst/>
          </a:prstGeom>
        </p:spPr>
      </p:pic>
      <p:sp>
        <p:nvSpPr>
          <p:cNvPr id="8" name="TextBox 7"/>
          <p:cNvSpPr txBox="1"/>
          <p:nvPr/>
        </p:nvSpPr>
        <p:spPr>
          <a:xfrm>
            <a:off x="3146613" y="1801906"/>
            <a:ext cx="6225988" cy="1569660"/>
          </a:xfrm>
          <a:prstGeom prst="rect">
            <a:avLst/>
          </a:prstGeom>
          <a:noFill/>
        </p:spPr>
        <p:txBody>
          <a:bodyPr wrap="square" rtlCol="0">
            <a:spAutoFit/>
          </a:bodyPr>
          <a:lstStyle/>
          <a:p>
            <a:r>
              <a:rPr lang="vi-VN" sz="4400" b="1" dirty="0">
                <a:solidFill>
                  <a:srgbClr val="FF0000"/>
                </a:solidFill>
                <a:latin typeface="+mj-lt"/>
              </a:rPr>
              <a:t>           </a:t>
            </a:r>
            <a:r>
              <a:rPr lang="vi-VN" sz="4800" b="1" dirty="0">
                <a:solidFill>
                  <a:srgbClr val="FF0000"/>
                </a:solidFill>
                <a:latin typeface="+mj-lt"/>
              </a:rPr>
              <a:t>Trò chơi: </a:t>
            </a:r>
          </a:p>
          <a:p>
            <a:r>
              <a:rPr lang="vi-VN" sz="4800" b="1" dirty="0">
                <a:solidFill>
                  <a:srgbClr val="FF0000"/>
                </a:solidFill>
                <a:latin typeface="+mj-lt"/>
              </a:rPr>
              <a:t>Tìm nhanh đoán đúng</a:t>
            </a:r>
            <a:endParaRPr lang="en-US" sz="4800" b="1" dirty="0">
              <a:solidFill>
                <a:srgbClr val="FF0000"/>
              </a:solidFill>
              <a:latin typeface="+mj-lt"/>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pic>
        <p:nvPicPr>
          <p:cNvPr id="5" name="Picture 4" descr="logo hoa se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3447" y="0"/>
            <a:ext cx="1090438" cy="95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67324587"/>
      </p:ext>
    </p:extLst>
  </p:cSld>
  <p:clrMapOvr>
    <a:masterClrMapping/>
  </p:clrMapOvr>
  <mc:AlternateContent xmlns:mc="http://schemas.openxmlformats.org/markup-compatibility/2006" xmlns:p14="http://schemas.microsoft.com/office/powerpoint/2010/main">
    <mc:Choice Requires="p14">
      <p:transition spd="slow" p14:dur="2000" advTm="33551"/>
    </mc:Choice>
    <mc:Fallback xmlns="">
      <p:transition spd="slow" advTm="33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4849"/>
            <a:ext cx="12192000" cy="6858000"/>
          </a:xfrm>
          <a:prstGeom prst="rect">
            <a:avLst/>
          </a:prstGeom>
        </p:spPr>
      </p:pic>
      <p:sp>
        <p:nvSpPr>
          <p:cNvPr id="5" name="TextBox 4"/>
          <p:cNvSpPr txBox="1"/>
          <p:nvPr/>
        </p:nvSpPr>
        <p:spPr>
          <a:xfrm>
            <a:off x="3206888" y="14849"/>
            <a:ext cx="6602506" cy="461665"/>
          </a:xfrm>
          <a:prstGeom prst="rect">
            <a:avLst/>
          </a:prstGeom>
          <a:noFill/>
        </p:spPr>
        <p:txBody>
          <a:bodyPr wrap="square" rtlCol="0">
            <a:spAutoFit/>
          </a:bodyPr>
          <a:lstStyle/>
          <a:p>
            <a:r>
              <a:rPr lang="vi-VN" sz="2400" b="1" dirty="0">
                <a:solidFill>
                  <a:srgbClr val="002060"/>
                </a:solidFill>
                <a:latin typeface="+mj-lt"/>
              </a:rPr>
              <a:t>Con Voi, Hổ, Khỉ là những con vật sống ở đâu?</a:t>
            </a:r>
            <a:endParaRPr lang="en-US" sz="2400" b="1" dirty="0">
              <a:solidFill>
                <a:srgbClr val="002060"/>
              </a:solidFill>
              <a:latin typeface="+mj-lt"/>
            </a:endParaRPr>
          </a:p>
        </p:txBody>
      </p:sp>
      <p:sp>
        <p:nvSpPr>
          <p:cNvPr id="9" name="Rectangle 8"/>
          <p:cNvSpPr/>
          <p:nvPr/>
        </p:nvSpPr>
        <p:spPr>
          <a:xfrm>
            <a:off x="3704874" y="1218857"/>
            <a:ext cx="744114" cy="1200329"/>
          </a:xfrm>
          <a:prstGeom prst="rect">
            <a:avLst/>
          </a:prstGeom>
        </p:spPr>
        <p:txBody>
          <a:bodyPr wrap="none">
            <a:spAutoFit/>
          </a:bodyPr>
          <a:lstStyle/>
          <a:p>
            <a:r>
              <a:rPr lang="en-US" sz="7200" b="1" dirty="0">
                <a:solidFill>
                  <a:srgbClr val="FF0000"/>
                </a:solidFill>
                <a:cs typeface="Times New Roman" panose="02020603050405020304" pitchFamily="18" charset="0"/>
              </a:rPr>
              <a:t>A</a:t>
            </a:r>
          </a:p>
        </p:txBody>
      </p:sp>
      <p:sp>
        <p:nvSpPr>
          <p:cNvPr id="2" name="TextBox 1"/>
          <p:cNvSpPr txBox="1"/>
          <p:nvPr/>
        </p:nvSpPr>
        <p:spPr>
          <a:xfrm>
            <a:off x="520627" y="4663208"/>
            <a:ext cx="851515" cy="1200329"/>
          </a:xfrm>
          <a:prstGeom prst="rect">
            <a:avLst/>
          </a:prstGeom>
          <a:noFill/>
        </p:spPr>
        <p:txBody>
          <a:bodyPr wrap="none" rtlCol="0">
            <a:spAutoFit/>
          </a:bodyPr>
          <a:lstStyle/>
          <a:p>
            <a:r>
              <a:rPr lang="vi-VN" sz="7200" b="1" dirty="0">
                <a:solidFill>
                  <a:srgbClr val="FF0000"/>
                </a:solidFill>
              </a:rPr>
              <a:t>B</a:t>
            </a:r>
            <a:endParaRPr lang="en-US" sz="7200" b="1" dirty="0">
              <a:solidFill>
                <a:srgbClr val="FF0000"/>
              </a:solidFill>
            </a:endParaRPr>
          </a:p>
        </p:txBody>
      </p:sp>
      <p:sp>
        <p:nvSpPr>
          <p:cNvPr id="4" name="TextBox 3"/>
          <p:cNvSpPr txBox="1"/>
          <p:nvPr/>
        </p:nvSpPr>
        <p:spPr>
          <a:xfrm>
            <a:off x="6508141" y="4663207"/>
            <a:ext cx="851515" cy="1200329"/>
          </a:xfrm>
          <a:prstGeom prst="rect">
            <a:avLst/>
          </a:prstGeom>
          <a:noFill/>
        </p:spPr>
        <p:txBody>
          <a:bodyPr wrap="none" rtlCol="0">
            <a:spAutoFit/>
          </a:bodyPr>
          <a:lstStyle/>
          <a:p>
            <a:r>
              <a:rPr lang="vi-VN" sz="7200" b="1" dirty="0">
                <a:solidFill>
                  <a:srgbClr val="FF0000"/>
                </a:solidFill>
              </a:rPr>
              <a:t>C</a:t>
            </a:r>
            <a:endParaRPr lang="en-US" sz="7200" b="1" dirty="0">
              <a:solidFill>
                <a:srgbClr val="FF0000"/>
              </a:solidFill>
            </a:endParaRPr>
          </a:p>
        </p:txBody>
      </p:sp>
      <p:pic>
        <p:nvPicPr>
          <p:cNvPr id="15" name="Picture 14" descr="logo hoa se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0" y="0"/>
            <a:ext cx="1090438" cy="95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81816" y="3987905"/>
            <a:ext cx="4170577" cy="255860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5694" y="816532"/>
            <a:ext cx="3884893" cy="266364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72144" y="3931553"/>
            <a:ext cx="4420927" cy="266364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1" name="Picture 20"/>
          <p:cNvPicPr>
            <a:picLocks noChangeAspect="1"/>
          </p:cNvPicPr>
          <p:nvPr/>
        </p:nvPicPr>
        <p:blipFill>
          <a:blip r:embed="rId13">
            <a:extLst>
              <a:ext uri="{BEBA8EAE-BF5A-486C-A8C5-ECC9F3942E4B}">
                <a14:imgProps xmlns:a14="http://schemas.microsoft.com/office/drawing/2010/main">
                  <a14:imgLayer r:embed="rId14">
                    <a14:imgEffect>
                      <a14:backgroundRemoval t="4889" b="92000" l="1333" r="96000"/>
                    </a14:imgEffect>
                  </a14:imgLayer>
                </a14:imgProps>
              </a:ext>
              <a:ext uri="{28A0092B-C50C-407E-A947-70E740481C1C}">
                <a14:useLocalDpi xmlns:a14="http://schemas.microsoft.com/office/drawing/2010/main" val="0"/>
              </a:ext>
            </a:extLst>
          </a:blip>
          <a:stretch>
            <a:fillRect/>
          </a:stretch>
        </p:blipFill>
        <p:spPr>
          <a:xfrm>
            <a:off x="5593087" y="679098"/>
            <a:ext cx="2857500" cy="2857500"/>
          </a:xfrm>
          <a:prstGeom prst="rect">
            <a:avLst/>
          </a:prstGeom>
        </p:spPr>
      </p:pic>
      <p:pic>
        <p:nvPicPr>
          <p:cNvPr id="35"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5"/>
          <a:srcRect l="23571" t="3428" r="23071" b="3620"/>
          <a:stretch/>
        </p:blipFill>
        <p:spPr>
          <a:xfrm>
            <a:off x="9809394" y="902210"/>
            <a:ext cx="1230343" cy="1205638"/>
          </a:xfrm>
          <a:prstGeom prst="ellipse">
            <a:avLst/>
          </a:prstGeom>
          <a:ln>
            <a:noFill/>
          </a:ln>
          <a:effectLst>
            <a:softEdge rad="112500"/>
          </a:effectLst>
        </p:spPr>
      </p:pic>
      <p:pic>
        <p:nvPicPr>
          <p:cNvPr id="37" name="Audio 36">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599099756"/>
      </p:ext>
    </p:extLst>
  </p:cSld>
  <p:clrMapOvr>
    <a:masterClrMapping/>
  </p:clrMapOvr>
  <mc:AlternateContent xmlns:mc="http://schemas.openxmlformats.org/markup-compatibility/2006" xmlns:p14="http://schemas.microsoft.com/office/powerpoint/2010/main">
    <mc:Choice Requires="p14">
      <p:transition spd="slow" p14:dur="2000" advTm="49786"/>
    </mc:Choice>
    <mc:Fallback xmlns="">
      <p:transition spd="slow" advTm="49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6013" fill="hold"/>
                                        <p:tgtEl>
                                          <p:spTgt spid="35"/>
                                        </p:tgtEl>
                                      </p:cBhvr>
                                    </p:cmd>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35"/>
                                        </p:tgtEl>
                                      </p:cBhvr>
                                    </p:animEffect>
                                    <p:set>
                                      <p:cBhvr>
                                        <p:cTn id="58" dur="1" fill="hold">
                                          <p:stCondLst>
                                            <p:cond delay="499"/>
                                          </p:stCondLst>
                                        </p:cTn>
                                        <p:tgtEl>
                                          <p:spTgt spid="35"/>
                                        </p:tgtEl>
                                        <p:attrNameLst>
                                          <p:attrName>style.visibility</p:attrName>
                                        </p:attrNameLst>
                                      </p:cBhvr>
                                      <p:to>
                                        <p:strVal val="hidden"/>
                                      </p:to>
                                    </p:set>
                                    <p:cmd type="call" cmd="stop">
                                      <p:cBhvr>
                                        <p:cTn id="59" dur="1">
                                          <p:stCondLst>
                                            <p:cond delay="499"/>
                                          </p:stCondLst>
                                        </p:cTn>
                                        <p:tgtEl>
                                          <p:spTgt spid="35"/>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4"/>
                                        </p:tgtEl>
                                      </p:cBhvr>
                                    </p:animEffect>
                                    <p:set>
                                      <p:cBhvr>
                                        <p:cTn id="70" dur="1" fill="hold">
                                          <p:stCondLst>
                                            <p:cond delay="499"/>
                                          </p:stCondLst>
                                        </p:cTn>
                                        <p:tgtEl>
                                          <p:spTgt spid="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7"/>
                                        </p:tgtEl>
                                      </p:cBhvr>
                                    </p:animEffect>
                                    <p:set>
                                      <p:cBhvr>
                                        <p:cTn id="73" dur="1" fill="hold">
                                          <p:stCondLst>
                                            <p:cond delay="499"/>
                                          </p:stCondLst>
                                        </p:cTn>
                                        <p:tgtEl>
                                          <p:spTgt spid="17"/>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 presetClass="entr" presetSubtype="9" fill="hold" nodeType="click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additive="base">
                                        <p:cTn id="78" dur="500" fill="hold"/>
                                        <p:tgtEl>
                                          <p:spTgt spid="21"/>
                                        </p:tgtEl>
                                        <p:attrNameLst>
                                          <p:attrName>ppt_x</p:attrName>
                                        </p:attrNameLst>
                                      </p:cBhvr>
                                      <p:tavLst>
                                        <p:tav tm="0">
                                          <p:val>
                                            <p:strVal val="0-#ppt_w/2"/>
                                          </p:val>
                                        </p:tav>
                                        <p:tav tm="100000">
                                          <p:val>
                                            <p:strVal val="#ppt_x"/>
                                          </p:val>
                                        </p:tav>
                                      </p:tavLst>
                                    </p:anim>
                                    <p:anim calcmode="lin" valueType="num">
                                      <p:cBhvr additive="base">
                                        <p:cTn id="79"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80" fill="hold" display="0">
                  <p:stCondLst>
                    <p:cond delay="indefinite"/>
                  </p:stCondLst>
                </p:cTn>
                <p:tgtEl>
                  <p:spTgt spid="35"/>
                </p:tgtEl>
              </p:cMediaNode>
            </p:video>
            <p:audio isNarration="1">
              <p:cMediaNode vol="80000" showWhenStopped="0">
                <p:cTn id="81" fill="hold" display="0">
                  <p:stCondLst>
                    <p:cond delay="indefinite"/>
                  </p:stCondLst>
                  <p:endCondLst>
                    <p:cond evt="onStopAudio" delay="0">
                      <p:tgtEl>
                        <p:sldTgt/>
                      </p:tgtEl>
                    </p:cond>
                  </p:endCondLst>
                </p:cTn>
                <p:tgtEl>
                  <p:spTgt spid="37"/>
                </p:tgtEl>
              </p:cMediaNode>
            </p:audio>
          </p:childTnLst>
        </p:cTn>
      </p:par>
    </p:tnLst>
    <p:bldLst>
      <p:bldP spid="9" grpId="0"/>
      <p:bldP spid="9" grpId="1"/>
      <p:bldP spid="2" grpId="0"/>
      <p:bldP spid="4" grpId="0"/>
      <p:bldP spid="4" grpId="1"/>
    </p:bldLst>
  </p:timing>
  <p:extLst mod="1">
    <p:ext uri="{E180D4A7-C9FB-4DFB-919C-405C955672EB}">
      <p14:showEvtLst xmlns:p14="http://schemas.microsoft.com/office/powerpoint/2010/main">
        <p14:playEvt time="20328" objId="35"/>
        <p14:stopEvt time="26648" objId="35"/>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19847" t="12979" r="19153" b="16622"/>
          <a:stretch/>
        </p:blipFill>
        <p:spPr>
          <a:xfrm>
            <a:off x="1" y="-27296"/>
            <a:ext cx="12191999" cy="6858000"/>
          </a:xfrm>
          <a:prstGeom prst="rect">
            <a:avLst/>
          </a:prstGeom>
        </p:spPr>
      </p:pic>
      <p:sp>
        <p:nvSpPr>
          <p:cNvPr id="2" name="TextBox 1"/>
          <p:cNvSpPr txBox="1"/>
          <p:nvPr/>
        </p:nvSpPr>
        <p:spPr>
          <a:xfrm>
            <a:off x="4636642" y="44476"/>
            <a:ext cx="5718412" cy="461665"/>
          </a:xfrm>
          <a:prstGeom prst="rect">
            <a:avLst/>
          </a:prstGeom>
          <a:noFill/>
        </p:spPr>
        <p:txBody>
          <a:bodyPr wrap="square" rtlCol="0">
            <a:spAutoFit/>
          </a:bodyPr>
          <a:lstStyle/>
          <a:p>
            <a:r>
              <a:rPr lang="vi-VN" sz="2400" b="1" dirty="0">
                <a:solidFill>
                  <a:srgbClr val="002060"/>
                </a:solidFill>
                <a:latin typeface="+mj-lt"/>
              </a:rPr>
              <a:t>Con voi dùng vòi để làm gì?</a:t>
            </a:r>
            <a:endParaRPr lang="en-US" sz="2400" b="1" dirty="0">
              <a:solidFill>
                <a:srgbClr val="002060"/>
              </a:solidFill>
              <a:latin typeface="+mj-lt"/>
            </a:endParaRPr>
          </a:p>
        </p:txBody>
      </p:sp>
      <p:sp>
        <p:nvSpPr>
          <p:cNvPr id="8" name="Rectangle 7"/>
          <p:cNvSpPr/>
          <p:nvPr/>
        </p:nvSpPr>
        <p:spPr>
          <a:xfrm>
            <a:off x="3496199" y="1380779"/>
            <a:ext cx="744114" cy="1200329"/>
          </a:xfrm>
          <a:prstGeom prst="rect">
            <a:avLst/>
          </a:prstGeom>
        </p:spPr>
        <p:txBody>
          <a:bodyPr wrap="none">
            <a:spAutoFit/>
          </a:bodyPr>
          <a:lstStyle/>
          <a:p>
            <a:r>
              <a:rPr lang="en-US" sz="7200" b="1" dirty="0">
                <a:solidFill>
                  <a:srgbClr val="002060"/>
                </a:solidFill>
                <a:cs typeface="Times New Roman" panose="02020603050405020304" pitchFamily="18" charset="0"/>
              </a:rPr>
              <a:t>A</a:t>
            </a:r>
          </a:p>
        </p:txBody>
      </p:sp>
      <p:sp>
        <p:nvSpPr>
          <p:cNvPr id="9" name="Rectangle 8"/>
          <p:cNvSpPr/>
          <p:nvPr/>
        </p:nvSpPr>
        <p:spPr>
          <a:xfrm>
            <a:off x="294329" y="4776795"/>
            <a:ext cx="851515" cy="1200329"/>
          </a:xfrm>
          <a:prstGeom prst="rect">
            <a:avLst/>
          </a:prstGeom>
        </p:spPr>
        <p:txBody>
          <a:bodyPr wrap="none">
            <a:spAutoFit/>
          </a:bodyPr>
          <a:lstStyle/>
          <a:p>
            <a:r>
              <a:rPr lang="vi-VN" sz="7200" b="1" dirty="0">
                <a:solidFill>
                  <a:srgbClr val="002060"/>
                </a:solidFill>
                <a:cs typeface="Times New Roman" panose="02020603050405020304" pitchFamily="18" charset="0"/>
              </a:rPr>
              <a:t>B</a:t>
            </a:r>
            <a:endParaRPr lang="en-US" sz="7200" b="1" dirty="0">
              <a:solidFill>
                <a:srgbClr val="002060"/>
              </a:solidFill>
              <a:cs typeface="Times New Roman" panose="02020603050405020304" pitchFamily="18" charset="0"/>
            </a:endParaRPr>
          </a:p>
        </p:txBody>
      </p:sp>
      <p:sp>
        <p:nvSpPr>
          <p:cNvPr id="10" name="Rectangle 9"/>
          <p:cNvSpPr/>
          <p:nvPr/>
        </p:nvSpPr>
        <p:spPr>
          <a:xfrm>
            <a:off x="6644333" y="4895671"/>
            <a:ext cx="851515" cy="1200329"/>
          </a:xfrm>
          <a:prstGeom prst="rect">
            <a:avLst/>
          </a:prstGeom>
        </p:spPr>
        <p:txBody>
          <a:bodyPr wrap="none">
            <a:spAutoFit/>
          </a:bodyPr>
          <a:lstStyle/>
          <a:p>
            <a:r>
              <a:rPr lang="vi-VN" sz="7200" b="1" dirty="0">
                <a:solidFill>
                  <a:srgbClr val="002060"/>
                </a:solidFill>
              </a:rPr>
              <a:t>C</a:t>
            </a:r>
            <a:endParaRPr lang="en-US" sz="7200" b="1" dirty="0">
              <a:solidFill>
                <a:srgbClr val="002060"/>
              </a:solidFill>
            </a:endParaRPr>
          </a:p>
        </p:txBody>
      </p:sp>
      <p:pic>
        <p:nvPicPr>
          <p:cNvPr id="14" name="Picture 13" descr="logo hoa se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0" y="0"/>
            <a:ext cx="1090438" cy="95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9953" y="910647"/>
            <a:ext cx="4370294" cy="26475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5844" y="3989183"/>
            <a:ext cx="4232980" cy="264286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7" name="Picture 16"/>
          <p:cNvPicPr>
            <a:picLocks noChangeAspect="1"/>
          </p:cNvPicPr>
          <p:nvPr/>
        </p:nvPicPr>
        <p:blipFill rotWithShape="1">
          <a:blip r:embed="rId12">
            <a:extLst>
              <a:ext uri="{28A0092B-C50C-407E-A947-70E740481C1C}">
                <a14:useLocalDpi xmlns:a14="http://schemas.microsoft.com/office/drawing/2010/main" val="0"/>
              </a:ext>
            </a:extLst>
          </a:blip>
          <a:srcRect l="21694"/>
          <a:stretch/>
        </p:blipFill>
        <p:spPr>
          <a:xfrm>
            <a:off x="7597587" y="3989183"/>
            <a:ext cx="4235825" cy="264286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0" name="Picture 19"/>
          <p:cNvPicPr>
            <a:picLocks noChangeAspect="1"/>
          </p:cNvPicPr>
          <p:nvPr/>
        </p:nvPicPr>
        <p:blipFill>
          <a:blip r:embed="rId13">
            <a:extLst>
              <a:ext uri="{BEBA8EAE-BF5A-486C-A8C5-ECC9F3942E4B}">
                <a14:imgProps xmlns:a14="http://schemas.microsoft.com/office/drawing/2010/main">
                  <a14:imgLayer r:embed="rId14">
                    <a14:imgEffect>
                      <a14:backgroundRemoval t="4000" b="94222" l="889" r="98667"/>
                    </a14:imgEffect>
                  </a14:imgLayer>
                </a14:imgProps>
              </a:ext>
              <a:ext uri="{28A0092B-C50C-407E-A947-70E740481C1C}">
                <a14:useLocalDpi xmlns:a14="http://schemas.microsoft.com/office/drawing/2010/main" val="0"/>
              </a:ext>
            </a:extLst>
          </a:blip>
          <a:stretch>
            <a:fillRect/>
          </a:stretch>
        </p:blipFill>
        <p:spPr>
          <a:xfrm>
            <a:off x="7693365" y="4099491"/>
            <a:ext cx="2202649" cy="2189944"/>
          </a:xfrm>
          <a:prstGeom prst="rect">
            <a:avLst/>
          </a:prstGeom>
        </p:spPr>
      </p:pic>
      <p:pic>
        <p:nvPicPr>
          <p:cNvPr id="24"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5"/>
          <a:srcRect l="23571" t="3428" r="23071" b="3620"/>
          <a:stretch/>
        </p:blipFill>
        <p:spPr>
          <a:xfrm>
            <a:off x="9830952" y="1378125"/>
            <a:ext cx="1230343" cy="1205638"/>
          </a:xfrm>
          <a:prstGeom prst="ellipse">
            <a:avLst/>
          </a:prstGeom>
          <a:ln>
            <a:noFill/>
          </a:ln>
          <a:effectLst>
            <a:softEdge rad="112500"/>
          </a:effectLst>
        </p:spPr>
      </p:pic>
      <p:pic>
        <p:nvPicPr>
          <p:cNvPr id="28" name="Audio 2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418474562"/>
      </p:ext>
    </p:extLst>
  </p:cSld>
  <p:clrMapOvr>
    <a:masterClrMapping/>
  </p:clrMapOvr>
  <mc:AlternateContent xmlns:mc="http://schemas.openxmlformats.org/markup-compatibility/2006" xmlns:p14="http://schemas.microsoft.com/office/powerpoint/2010/main">
    <mc:Choice Requires="p14">
      <p:transition spd="slow" p14:dur="2000" advTm="45050"/>
    </mc:Choice>
    <mc:Fallback xmlns="">
      <p:transition spd="slow" advTm="45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2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6013" fill="hold"/>
                                        <p:tgtEl>
                                          <p:spTgt spid="24"/>
                                        </p:tgtEl>
                                      </p:cBhvr>
                                    </p:cmd>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4"/>
                                        </p:tgtEl>
                                      </p:cBhvr>
                                    </p:animEffect>
                                    <p:set>
                                      <p:cBhvr>
                                        <p:cTn id="52" dur="1" fill="hold">
                                          <p:stCondLst>
                                            <p:cond delay="499"/>
                                          </p:stCondLst>
                                        </p:cTn>
                                        <p:tgtEl>
                                          <p:spTgt spid="24"/>
                                        </p:tgtEl>
                                        <p:attrNameLst>
                                          <p:attrName>style.visibility</p:attrName>
                                        </p:attrNameLst>
                                      </p:cBhvr>
                                      <p:to>
                                        <p:strVal val="hidden"/>
                                      </p:to>
                                    </p:set>
                                    <p:cmd type="call" cmd="stop">
                                      <p:cBhvr>
                                        <p:cTn id="53" dur="1">
                                          <p:stCondLst>
                                            <p:cond delay="499"/>
                                          </p:stCondLst>
                                        </p:cTn>
                                        <p:tgtEl>
                                          <p:spTgt spid="24"/>
                                        </p:tgtEl>
                                      </p:cBhvr>
                                    </p:cmd>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 presetClass="entr" presetSubtype="9"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fill="hold"/>
                                        <p:tgtEl>
                                          <p:spTgt spid="20"/>
                                        </p:tgtEl>
                                        <p:attrNameLst>
                                          <p:attrName>ppt_x</p:attrName>
                                        </p:attrNameLst>
                                      </p:cBhvr>
                                      <p:tavLst>
                                        <p:tav tm="0">
                                          <p:val>
                                            <p:strVal val="0-#ppt_w/2"/>
                                          </p:val>
                                        </p:tav>
                                        <p:tav tm="100000">
                                          <p:val>
                                            <p:strVal val="#ppt_x"/>
                                          </p:val>
                                        </p:tav>
                                      </p:tavLst>
                                    </p:anim>
                                    <p:anim calcmode="lin" valueType="num">
                                      <p:cBhvr additive="base">
                                        <p:cTn id="67"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68" fill="hold" display="0">
                  <p:stCondLst>
                    <p:cond delay="indefinite"/>
                  </p:stCondLst>
                </p:cTn>
                <p:tgtEl>
                  <p:spTgt spid="24"/>
                </p:tgtEl>
              </p:cMediaNode>
            </p:video>
            <p:audio isNarration="1">
              <p:cMediaNode vol="80000" showWhenStopped="0">
                <p:cTn id="69" fill="hold" display="0">
                  <p:stCondLst>
                    <p:cond delay="indefinite"/>
                  </p:stCondLst>
                  <p:endCondLst>
                    <p:cond evt="onStopAudio" delay="0">
                      <p:tgtEl>
                        <p:sldTgt/>
                      </p:tgtEl>
                    </p:cond>
                  </p:endCondLst>
                </p:cTn>
                <p:tgtEl>
                  <p:spTgt spid="28"/>
                </p:tgtEl>
              </p:cMediaNode>
            </p:audio>
          </p:childTnLst>
        </p:cTn>
      </p:par>
    </p:tnLst>
    <p:bldLst>
      <p:bldP spid="8" grpId="0"/>
      <p:bldP spid="9" grpId="0"/>
      <p:bldP spid="10" grpId="0"/>
      <p:bldP spid="10" grpId="1"/>
    </p:bldLst>
  </p:timing>
  <p:extLst mod="1">
    <p:ext uri="{E180D4A7-C9FB-4DFB-919C-405C955672EB}">
      <p14:showEvtLst xmlns:p14="http://schemas.microsoft.com/office/powerpoint/2010/main">
        <p14:playEvt time="15534" objId="24"/>
        <p14:stopEvt time="21813" objId="2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t="34981" r="24507" b="-1"/>
          <a:stretch/>
        </p:blipFill>
        <p:spPr>
          <a:xfrm>
            <a:off x="0" y="0"/>
            <a:ext cx="12192000" cy="6858000"/>
          </a:xfrm>
          <a:prstGeom prst="rect">
            <a:avLst/>
          </a:prstGeom>
        </p:spPr>
      </p:pic>
      <p:sp>
        <p:nvSpPr>
          <p:cNvPr id="3" name="TextBox 2"/>
          <p:cNvSpPr txBox="1"/>
          <p:nvPr/>
        </p:nvSpPr>
        <p:spPr>
          <a:xfrm>
            <a:off x="3967089" y="126610"/>
            <a:ext cx="4983113" cy="461665"/>
          </a:xfrm>
          <a:prstGeom prst="rect">
            <a:avLst/>
          </a:prstGeom>
          <a:noFill/>
        </p:spPr>
        <p:txBody>
          <a:bodyPr wrap="square" rtlCol="0">
            <a:spAutoFit/>
          </a:bodyPr>
          <a:lstStyle/>
          <a:p>
            <a:r>
              <a:rPr lang="vi-VN" sz="2400" b="1" dirty="0">
                <a:solidFill>
                  <a:srgbClr val="002060"/>
                </a:solidFill>
                <a:latin typeface="+mj-lt"/>
              </a:rPr>
              <a:t>Con Hổ dùng bộ phận gì để bắt mồi?</a:t>
            </a:r>
            <a:endParaRPr lang="en-US" sz="2400" b="1" dirty="0">
              <a:solidFill>
                <a:srgbClr val="002060"/>
              </a:solidFill>
              <a:latin typeface="+mj-lt"/>
            </a:endParaRPr>
          </a:p>
        </p:txBody>
      </p:sp>
      <p:sp>
        <p:nvSpPr>
          <p:cNvPr id="4" name="TextBox 3"/>
          <p:cNvSpPr txBox="1"/>
          <p:nvPr/>
        </p:nvSpPr>
        <p:spPr>
          <a:xfrm>
            <a:off x="2883877" y="1376347"/>
            <a:ext cx="851515" cy="1200329"/>
          </a:xfrm>
          <a:prstGeom prst="rect">
            <a:avLst/>
          </a:prstGeom>
          <a:noFill/>
        </p:spPr>
        <p:txBody>
          <a:bodyPr wrap="none" rtlCol="0">
            <a:spAutoFit/>
          </a:bodyPr>
          <a:lstStyle/>
          <a:p>
            <a:r>
              <a:rPr lang="vi-VN" sz="7200" b="1" dirty="0">
                <a:solidFill>
                  <a:srgbClr val="002060"/>
                </a:solidFill>
              </a:rPr>
              <a:t>A</a:t>
            </a:r>
            <a:endParaRPr lang="en-US" sz="7200" b="1" dirty="0">
              <a:solidFill>
                <a:srgbClr val="002060"/>
              </a:solidFill>
            </a:endParaRP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67089" y="875651"/>
            <a:ext cx="4346917" cy="245359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p:cNvSpPr txBox="1"/>
          <p:nvPr/>
        </p:nvSpPr>
        <p:spPr>
          <a:xfrm>
            <a:off x="190258" y="4653008"/>
            <a:ext cx="851515" cy="1200329"/>
          </a:xfrm>
          <a:prstGeom prst="rect">
            <a:avLst/>
          </a:prstGeom>
          <a:noFill/>
        </p:spPr>
        <p:txBody>
          <a:bodyPr wrap="none" rtlCol="0">
            <a:spAutoFit/>
          </a:bodyPr>
          <a:lstStyle/>
          <a:p>
            <a:r>
              <a:rPr lang="vi-VN" sz="7200" b="1" dirty="0">
                <a:solidFill>
                  <a:srgbClr val="002060"/>
                </a:solidFill>
              </a:rPr>
              <a:t>B</a:t>
            </a:r>
            <a:endParaRPr lang="en-US" sz="7200" b="1" dirty="0">
              <a:solidFill>
                <a:srgbClr val="002060"/>
              </a:solidFill>
            </a:endParaRPr>
          </a:p>
        </p:txBody>
      </p:sp>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1773" y="3953022"/>
            <a:ext cx="4135138" cy="258845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8" name="TextBox 7"/>
          <p:cNvSpPr txBox="1"/>
          <p:nvPr/>
        </p:nvSpPr>
        <p:spPr>
          <a:xfrm>
            <a:off x="6240177" y="4797083"/>
            <a:ext cx="851515" cy="1200329"/>
          </a:xfrm>
          <a:prstGeom prst="rect">
            <a:avLst/>
          </a:prstGeom>
          <a:noFill/>
        </p:spPr>
        <p:txBody>
          <a:bodyPr wrap="none" rtlCol="0">
            <a:spAutoFit/>
          </a:bodyPr>
          <a:lstStyle/>
          <a:p>
            <a:r>
              <a:rPr lang="vi-VN" sz="7200" b="1" dirty="0">
                <a:solidFill>
                  <a:srgbClr val="002060"/>
                </a:solidFill>
              </a:rPr>
              <a:t>C</a:t>
            </a:r>
            <a:endParaRPr lang="en-US" sz="7200" b="1" dirty="0">
              <a:solidFill>
                <a:srgbClr val="002060"/>
              </a:solidFill>
            </a:endParaRPr>
          </a:p>
        </p:txBody>
      </p:sp>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02659" y="3953022"/>
            <a:ext cx="4712676" cy="258845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1"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2"/>
          <a:srcRect l="23571" t="3428" r="23071" b="3620"/>
          <a:stretch/>
        </p:blipFill>
        <p:spPr>
          <a:xfrm>
            <a:off x="9914172" y="1174693"/>
            <a:ext cx="1230343" cy="1205638"/>
          </a:xfrm>
          <a:prstGeom prst="ellipse">
            <a:avLst/>
          </a:prstGeom>
          <a:ln>
            <a:noFill/>
          </a:ln>
          <a:effectLst>
            <a:softEdge rad="112500"/>
          </a:effectLst>
        </p:spPr>
      </p:pic>
      <p:pic>
        <p:nvPicPr>
          <p:cNvPr id="12" name="Picture 11"/>
          <p:cNvPicPr>
            <a:picLocks noChangeAspect="1"/>
          </p:cNvPicPr>
          <p:nvPr/>
        </p:nvPicPr>
        <p:blipFill>
          <a:blip r:embed="rId13">
            <a:extLst>
              <a:ext uri="{BEBA8EAE-BF5A-486C-A8C5-ECC9F3942E4B}">
                <a14:imgProps xmlns:a14="http://schemas.microsoft.com/office/drawing/2010/main">
                  <a14:imgLayer r:embed="rId14">
                    <a14:imgEffect>
                      <a14:backgroundRemoval t="4000" b="93778" l="4000" r="96000"/>
                    </a14:imgEffect>
                  </a14:imgLayer>
                </a14:imgProps>
              </a:ext>
              <a:ext uri="{28A0092B-C50C-407E-A947-70E740481C1C}">
                <a14:useLocalDpi xmlns:a14="http://schemas.microsoft.com/office/drawing/2010/main" val="0"/>
              </a:ext>
            </a:extLst>
          </a:blip>
          <a:stretch>
            <a:fillRect/>
          </a:stretch>
        </p:blipFill>
        <p:spPr>
          <a:xfrm>
            <a:off x="4827839" y="732216"/>
            <a:ext cx="2857500" cy="2857500"/>
          </a:xfrm>
          <a:prstGeom prst="rect">
            <a:avLst/>
          </a:prstGeom>
        </p:spPr>
      </p:pic>
      <p:pic>
        <p:nvPicPr>
          <p:cNvPr id="14" name="Audio 1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60717189"/>
      </p:ext>
    </p:extLst>
  </p:cSld>
  <p:clrMapOvr>
    <a:masterClrMapping/>
  </p:clrMapOvr>
  <mc:AlternateContent xmlns:mc="http://schemas.openxmlformats.org/markup-compatibility/2006" xmlns:p14="http://schemas.microsoft.com/office/powerpoint/2010/main">
    <mc:Choice Requires="p14">
      <p:transition spd="slow" p14:dur="2000" advTm="43474"/>
    </mc:Choice>
    <mc:Fallback xmlns="">
      <p:transition spd="slow" advTm="43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6013" fill="hold"/>
                                        <p:tgtEl>
                                          <p:spTgt spid="11"/>
                                        </p:tgtEl>
                                      </p:cBhvr>
                                    </p:cmd>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md type="call" cmd="stop">
                                      <p:cBhvr>
                                        <p:cTn id="59" dur="1">
                                          <p:stCondLst>
                                            <p:cond delay="499"/>
                                          </p:stCondLst>
                                        </p:cTn>
                                        <p:tgtEl>
                                          <p:spTgt spid="11"/>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4"/>
                                        </p:tgtEl>
                                      </p:cBhvr>
                                    </p:animEffect>
                                    <p:set>
                                      <p:cBhvr>
                                        <p:cTn id="64" dur="1" fill="hold">
                                          <p:stCondLst>
                                            <p:cond delay="499"/>
                                          </p:stCondLst>
                                        </p:cTn>
                                        <p:tgtEl>
                                          <p:spTgt spid="4"/>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1"/>
                                        </p:tgtEl>
                                      </p:cBhvr>
                                    </p:animEffect>
                                    <p:set>
                                      <p:cBhvr>
                                        <p:cTn id="76" dur="1" fill="hold">
                                          <p:stCondLst>
                                            <p:cond delay="499"/>
                                          </p:stCondLst>
                                        </p:cTn>
                                        <p:tgtEl>
                                          <p:spTgt spid="11"/>
                                        </p:tgtEl>
                                        <p:attrNameLst>
                                          <p:attrName>style.visibility</p:attrName>
                                        </p:attrNameLst>
                                      </p:cBhvr>
                                      <p:to>
                                        <p:strVal val="hidden"/>
                                      </p:to>
                                    </p:set>
                                    <p:cmd type="call" cmd="stop">
                                      <p:cBhvr>
                                        <p:cTn id="77" dur="1">
                                          <p:stCondLst>
                                            <p:cond delay="499"/>
                                          </p:stCondLst>
                                        </p:cTn>
                                        <p:tgtEl>
                                          <p:spTgt spid="11"/>
                                        </p:tgtEl>
                                      </p:cBhvr>
                                    </p:cmd>
                                  </p:childTnLst>
                                </p:cTn>
                              </p:par>
                            </p:childTnLst>
                          </p:cTn>
                        </p:par>
                      </p:childTnLst>
                    </p:cTn>
                  </p:par>
                  <p:par>
                    <p:cTn id="78" fill="hold">
                      <p:stCondLst>
                        <p:cond delay="indefinite"/>
                      </p:stCondLst>
                      <p:childTnLst>
                        <p:par>
                          <p:cTn id="79" fill="hold">
                            <p:stCondLst>
                              <p:cond delay="0"/>
                            </p:stCondLst>
                            <p:childTnLst>
                              <p:par>
                                <p:cTn id="80" presetID="2" presetClass="entr" presetSubtype="9" fill="hold" nodeType="click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additive="base">
                                        <p:cTn id="82" dur="500" fill="hold"/>
                                        <p:tgtEl>
                                          <p:spTgt spid="12"/>
                                        </p:tgtEl>
                                        <p:attrNameLst>
                                          <p:attrName>ppt_x</p:attrName>
                                        </p:attrNameLst>
                                      </p:cBhvr>
                                      <p:tavLst>
                                        <p:tav tm="0">
                                          <p:val>
                                            <p:strVal val="0-#ppt_w/2"/>
                                          </p:val>
                                        </p:tav>
                                        <p:tav tm="100000">
                                          <p:val>
                                            <p:strVal val="#ppt_x"/>
                                          </p:val>
                                        </p:tav>
                                      </p:tavLst>
                                    </p:anim>
                                    <p:anim calcmode="lin" valueType="num">
                                      <p:cBhvr additive="base">
                                        <p:cTn id="83"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84" fill="hold" display="0">
                  <p:stCondLst>
                    <p:cond delay="indefinite"/>
                  </p:stCondLst>
                </p:cTn>
                <p:tgtEl>
                  <p:spTgt spid="11"/>
                </p:tgtEl>
              </p:cMediaNode>
            </p:video>
            <p:audio isNarration="1">
              <p:cMediaNode vol="80000" showWhenStopped="0">
                <p:cTn id="85" fill="hold" display="0">
                  <p:stCondLst>
                    <p:cond delay="indefinite"/>
                  </p:stCondLst>
                  <p:endCondLst>
                    <p:cond evt="onStopAudio" delay="0">
                      <p:tgtEl>
                        <p:sldTgt/>
                      </p:tgtEl>
                    </p:cond>
                  </p:endCondLst>
                </p:cTn>
                <p:tgtEl>
                  <p:spTgt spid="14"/>
                </p:tgtEl>
              </p:cMediaNode>
            </p:audio>
          </p:childTnLst>
        </p:cTn>
      </p:par>
    </p:tnLst>
    <p:bldLst>
      <p:bldP spid="4" grpId="0"/>
      <p:bldP spid="4" grpId="1"/>
      <p:bldP spid="6" grpId="0"/>
      <p:bldP spid="8" grpId="0"/>
      <p:bldP spid="8" grpId="1"/>
    </p:bldLst>
  </p:timing>
  <p:extLst>
    <p:ext uri="{E180D4A7-C9FB-4DFB-919C-405C955672EB}">
      <p14:showEvtLst xmlns:p14="http://schemas.microsoft.com/office/powerpoint/2010/main">
        <p14:playEvt time="18036" objId="11"/>
        <p14:stopEvt time="24318" objId="11"/>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14100" t="12212" r="12400" b="9210"/>
          <a:stretch/>
        </p:blipFill>
        <p:spPr>
          <a:xfrm>
            <a:off x="1" y="0"/>
            <a:ext cx="12191999" cy="6857999"/>
          </a:xfrm>
          <a:prstGeom prst="rect">
            <a:avLst/>
          </a:prstGeom>
        </p:spPr>
      </p:pic>
      <p:sp>
        <p:nvSpPr>
          <p:cNvPr id="2" name="TextBox 1"/>
          <p:cNvSpPr txBox="1"/>
          <p:nvPr/>
        </p:nvSpPr>
        <p:spPr>
          <a:xfrm>
            <a:off x="3066757" y="112542"/>
            <a:ext cx="6766560" cy="461665"/>
          </a:xfrm>
          <a:prstGeom prst="rect">
            <a:avLst/>
          </a:prstGeom>
          <a:noFill/>
        </p:spPr>
        <p:txBody>
          <a:bodyPr wrap="square" rtlCol="0">
            <a:spAutoFit/>
          </a:bodyPr>
          <a:lstStyle/>
          <a:p>
            <a:pPr algn="ctr"/>
            <a:r>
              <a:rPr lang="vi-VN" sz="2400" b="1" dirty="0">
                <a:solidFill>
                  <a:srgbClr val="002060"/>
                </a:solidFill>
                <a:latin typeface="+mj-lt"/>
              </a:rPr>
              <a:t>Chuối là thức ăn yêu thích của con vật nào?</a:t>
            </a:r>
            <a:endParaRPr lang="en-US" sz="2400" b="1" dirty="0">
              <a:solidFill>
                <a:srgbClr val="002060"/>
              </a:solidFill>
              <a:latin typeface="+mj-lt"/>
            </a:endParaRPr>
          </a:p>
        </p:txBody>
      </p:sp>
      <p:sp>
        <p:nvSpPr>
          <p:cNvPr id="3" name="Rectangle 2"/>
          <p:cNvSpPr/>
          <p:nvPr/>
        </p:nvSpPr>
        <p:spPr>
          <a:xfrm>
            <a:off x="3066757" y="1474819"/>
            <a:ext cx="744114" cy="1200329"/>
          </a:xfrm>
          <a:prstGeom prst="rect">
            <a:avLst/>
          </a:prstGeom>
        </p:spPr>
        <p:txBody>
          <a:bodyPr wrap="none">
            <a:spAutoFit/>
          </a:bodyPr>
          <a:lstStyle/>
          <a:p>
            <a:r>
              <a:rPr lang="en-US" sz="7200" b="1" dirty="0">
                <a:solidFill>
                  <a:srgbClr val="002060"/>
                </a:solidFill>
                <a:cs typeface="Times New Roman" panose="02020603050405020304" pitchFamily="18" charset="0"/>
              </a:rPr>
              <a:t>A</a:t>
            </a: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5958" y="792530"/>
            <a:ext cx="4430589" cy="261659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Rectangle 5"/>
          <p:cNvSpPr/>
          <p:nvPr/>
        </p:nvSpPr>
        <p:spPr>
          <a:xfrm>
            <a:off x="110354" y="4946525"/>
            <a:ext cx="851515" cy="1200329"/>
          </a:xfrm>
          <a:prstGeom prst="rect">
            <a:avLst/>
          </a:prstGeom>
        </p:spPr>
        <p:txBody>
          <a:bodyPr wrap="none">
            <a:spAutoFit/>
          </a:bodyPr>
          <a:lstStyle/>
          <a:p>
            <a:r>
              <a:rPr lang="vi-VN" sz="7200" b="1" dirty="0">
                <a:solidFill>
                  <a:srgbClr val="002060"/>
                </a:solidFill>
              </a:rPr>
              <a:t>B</a:t>
            </a:r>
            <a:endParaRPr lang="en-US" sz="7200" b="1" dirty="0">
              <a:solidFill>
                <a:srgbClr val="002060"/>
              </a:solidFill>
            </a:endParaRPr>
          </a:p>
        </p:txBody>
      </p:sp>
      <p:sp>
        <p:nvSpPr>
          <p:cNvPr id="7" name="Rectangle 6"/>
          <p:cNvSpPr/>
          <p:nvPr/>
        </p:nvSpPr>
        <p:spPr>
          <a:xfrm>
            <a:off x="6342341" y="4946525"/>
            <a:ext cx="851515" cy="1200329"/>
          </a:xfrm>
          <a:prstGeom prst="rect">
            <a:avLst/>
          </a:prstGeom>
        </p:spPr>
        <p:txBody>
          <a:bodyPr wrap="none">
            <a:spAutoFit/>
          </a:bodyPr>
          <a:lstStyle/>
          <a:p>
            <a:r>
              <a:rPr lang="vi-VN" sz="7200" b="1" dirty="0">
                <a:solidFill>
                  <a:srgbClr val="002060"/>
                </a:solidFill>
              </a:rPr>
              <a:t>C</a:t>
            </a:r>
            <a:endParaRPr lang="en-US" sz="7200" b="1" dirty="0">
              <a:solidFill>
                <a:srgbClr val="002060"/>
              </a:solidFill>
            </a:endParaRPr>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2222" y="4011861"/>
            <a:ext cx="4318782" cy="261131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60786" y="4048298"/>
            <a:ext cx="4497413" cy="261131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06641" y="4653601"/>
            <a:ext cx="4558816" cy="2136182"/>
          </a:xfrm>
          <a:prstGeom prst="rect">
            <a:avLst/>
          </a:prstGeom>
        </p:spPr>
      </p:pic>
      <p:pic>
        <p:nvPicPr>
          <p:cNvPr id="11"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2"/>
          <a:srcRect l="23571" t="3428" r="23071" b="3620"/>
          <a:stretch/>
        </p:blipFill>
        <p:spPr>
          <a:xfrm>
            <a:off x="10186049" y="1233420"/>
            <a:ext cx="1230343" cy="1205638"/>
          </a:xfrm>
          <a:prstGeom prst="ellipse">
            <a:avLst/>
          </a:prstGeom>
          <a:ln>
            <a:noFill/>
          </a:ln>
          <a:effectLst>
            <a:softEdge rad="112500"/>
          </a:effectLst>
        </p:spPr>
      </p:pic>
      <p:pic>
        <p:nvPicPr>
          <p:cNvPr id="12" name="Picture 11"/>
          <p:cNvPicPr>
            <a:picLocks noChangeAspect="1"/>
          </p:cNvPicPr>
          <p:nvPr/>
        </p:nvPicPr>
        <p:blipFill>
          <a:blip r:embed="rId13">
            <a:extLst>
              <a:ext uri="{BEBA8EAE-BF5A-486C-A8C5-ECC9F3942E4B}">
                <a14:imgProps xmlns:a14="http://schemas.microsoft.com/office/drawing/2010/main">
                  <a14:imgLayer r:embed="rId14">
                    <a14:imgEffect>
                      <a14:backgroundRemoval t="4000" b="94222" l="889" r="98667"/>
                    </a14:imgEffect>
                  </a14:imgLayer>
                </a14:imgProps>
              </a:ext>
              <a:ext uri="{28A0092B-C50C-407E-A947-70E740481C1C}">
                <a14:useLocalDpi xmlns:a14="http://schemas.microsoft.com/office/drawing/2010/main" val="0"/>
              </a:ext>
            </a:extLst>
          </a:blip>
          <a:stretch>
            <a:fillRect/>
          </a:stretch>
        </p:blipFill>
        <p:spPr>
          <a:xfrm>
            <a:off x="4400032" y="2274610"/>
            <a:ext cx="2202649" cy="2189944"/>
          </a:xfrm>
          <a:prstGeom prst="rect">
            <a:avLst/>
          </a:prstGeom>
        </p:spPr>
      </p:pic>
      <p:pic>
        <p:nvPicPr>
          <p:cNvPr id="14" name="Picture 13" descr="logo hoa sen"/>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0" y="0"/>
            <a:ext cx="1090438" cy="95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udio 1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419833640"/>
      </p:ext>
    </p:extLst>
  </p:cSld>
  <p:clrMapOvr>
    <a:masterClrMapping/>
  </p:clrMapOvr>
  <mc:AlternateContent xmlns:mc="http://schemas.openxmlformats.org/markup-compatibility/2006" xmlns:p14="http://schemas.microsoft.com/office/powerpoint/2010/main">
    <mc:Choice Requires="p14">
      <p:transition spd="slow" p14:dur="2000" advTm="47895"/>
    </mc:Choice>
    <mc:Fallback xmlns="">
      <p:transition spd="slow" advTm="47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par>
                                <p:cTn id="12" presetID="2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6013" fill="hold"/>
                                        <p:tgtEl>
                                          <p:spTgt spid="11"/>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md type="call" cmd="stop">
                                      <p:cBhvr>
                                        <p:cTn id="58" dur="1">
                                          <p:stCondLst>
                                            <p:cond delay="499"/>
                                          </p:stCondLst>
                                        </p:cTn>
                                        <p:tgtEl>
                                          <p:spTgt spid="11"/>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5"/>
                                        </p:tgtEl>
                                      </p:cBhvr>
                                    </p:animEffect>
                                    <p:set>
                                      <p:cBhvr>
                                        <p:cTn id="66" dur="1" fill="hold">
                                          <p:stCondLst>
                                            <p:cond delay="499"/>
                                          </p:stCondLst>
                                        </p:cTn>
                                        <p:tgtEl>
                                          <p:spTgt spid="5"/>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9"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additive="base">
                                        <p:cTn id="77" dur="500" fill="hold"/>
                                        <p:tgtEl>
                                          <p:spTgt spid="12"/>
                                        </p:tgtEl>
                                        <p:attrNameLst>
                                          <p:attrName>ppt_x</p:attrName>
                                        </p:attrNameLst>
                                      </p:cBhvr>
                                      <p:tavLst>
                                        <p:tav tm="0">
                                          <p:val>
                                            <p:strVal val="0-#ppt_w/2"/>
                                          </p:val>
                                        </p:tav>
                                        <p:tav tm="100000">
                                          <p:val>
                                            <p:strVal val="#ppt_x"/>
                                          </p:val>
                                        </p:tav>
                                      </p:tavLst>
                                    </p:anim>
                                    <p:anim calcmode="lin" valueType="num">
                                      <p:cBhvr additive="base">
                                        <p:cTn id="7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9" fill="hold" display="0">
                  <p:stCondLst>
                    <p:cond delay="indefinite"/>
                  </p:stCondLst>
                </p:cTn>
                <p:tgtEl>
                  <p:spTgt spid="11"/>
                </p:tgtEl>
              </p:cMediaNode>
            </p:video>
            <p:audio isNarration="1">
              <p:cMediaNode vol="80000" showWhenStopped="0">
                <p:cTn id="80" fill="hold" display="0">
                  <p:stCondLst>
                    <p:cond delay="indefinite"/>
                  </p:stCondLst>
                  <p:endCondLst>
                    <p:cond evt="onStopAudio" delay="0">
                      <p:tgtEl>
                        <p:sldTgt/>
                      </p:tgtEl>
                    </p:cond>
                  </p:endCondLst>
                </p:cTn>
                <p:tgtEl>
                  <p:spTgt spid="13"/>
                </p:tgtEl>
              </p:cMediaNode>
            </p:audio>
          </p:childTnLst>
        </p:cTn>
      </p:par>
    </p:tnLst>
    <p:bldLst>
      <p:bldP spid="3" grpId="0"/>
      <p:bldP spid="3" grpId="1"/>
      <p:bldP spid="6" grpId="0"/>
      <p:bldP spid="6" grpId="1"/>
      <p:bldP spid="7" grpId="0"/>
    </p:bldLst>
  </p:timing>
  <p:extLst mod="1">
    <p:ext uri="{E180D4A7-C9FB-4DFB-919C-405C955672EB}">
      <p14:showEvtLst xmlns:p14="http://schemas.microsoft.com/office/powerpoint/2010/main">
        <p14:playEvt time="20045" objId="11"/>
        <p14:stopEvt time="26358" objId="11"/>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897944" y="168813"/>
            <a:ext cx="6766559" cy="461665"/>
          </a:xfrm>
          <a:prstGeom prst="rect">
            <a:avLst/>
          </a:prstGeom>
          <a:noFill/>
        </p:spPr>
        <p:txBody>
          <a:bodyPr wrap="square" rtlCol="0">
            <a:spAutoFit/>
          </a:bodyPr>
          <a:lstStyle/>
          <a:p>
            <a:r>
              <a:rPr lang="vi-VN" sz="2400" b="1" dirty="0">
                <a:solidFill>
                  <a:srgbClr val="002060"/>
                </a:solidFill>
                <a:latin typeface="+mj-lt"/>
              </a:rPr>
              <a:t>Những con vật nào sau đây cũng sống trong rừng?</a:t>
            </a:r>
            <a:endParaRPr lang="en-US" sz="2400" b="1" dirty="0">
              <a:solidFill>
                <a:srgbClr val="002060"/>
              </a:solidFill>
              <a:latin typeface="+mj-lt"/>
            </a:endParaRPr>
          </a:p>
        </p:txBody>
      </p:sp>
      <p:sp>
        <p:nvSpPr>
          <p:cNvPr id="5" name="TextBox 4"/>
          <p:cNvSpPr txBox="1"/>
          <p:nvPr/>
        </p:nvSpPr>
        <p:spPr>
          <a:xfrm>
            <a:off x="3385622" y="1398469"/>
            <a:ext cx="851515" cy="1200329"/>
          </a:xfrm>
          <a:prstGeom prst="rect">
            <a:avLst/>
          </a:prstGeom>
          <a:noFill/>
        </p:spPr>
        <p:txBody>
          <a:bodyPr wrap="none" rtlCol="0">
            <a:spAutoFit/>
          </a:bodyPr>
          <a:lstStyle/>
          <a:p>
            <a:r>
              <a:rPr lang="vi-VN" sz="7200" b="1" dirty="0">
                <a:solidFill>
                  <a:srgbClr val="002060"/>
                </a:solidFill>
              </a:rPr>
              <a:t>A</a:t>
            </a:r>
            <a:endParaRPr lang="en-US" sz="7200" b="1" dirty="0">
              <a:solidFill>
                <a:srgbClr val="002060"/>
              </a:solidFill>
            </a:endParaRPr>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1755" y="799291"/>
            <a:ext cx="4473775" cy="271145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p:cNvSpPr txBox="1"/>
          <p:nvPr/>
        </p:nvSpPr>
        <p:spPr>
          <a:xfrm>
            <a:off x="180112" y="4657230"/>
            <a:ext cx="851515" cy="1200329"/>
          </a:xfrm>
          <a:prstGeom prst="rect">
            <a:avLst/>
          </a:prstGeom>
          <a:noFill/>
        </p:spPr>
        <p:txBody>
          <a:bodyPr wrap="none" rtlCol="0">
            <a:spAutoFit/>
          </a:bodyPr>
          <a:lstStyle/>
          <a:p>
            <a:r>
              <a:rPr lang="vi-VN" sz="7200" b="1" dirty="0">
                <a:solidFill>
                  <a:srgbClr val="002060"/>
                </a:solidFill>
              </a:rPr>
              <a:t>B</a:t>
            </a:r>
            <a:endParaRPr lang="en-US" sz="7200" b="1" dirty="0">
              <a:solidFill>
                <a:srgbClr val="002060"/>
              </a:solidFill>
            </a:endParaRPr>
          </a:p>
        </p:txBody>
      </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0864" y="3997266"/>
            <a:ext cx="4609517" cy="266143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p:cNvSpPr txBox="1"/>
          <p:nvPr/>
        </p:nvSpPr>
        <p:spPr>
          <a:xfrm>
            <a:off x="6379279" y="4727817"/>
            <a:ext cx="851515" cy="1200329"/>
          </a:xfrm>
          <a:prstGeom prst="rect">
            <a:avLst/>
          </a:prstGeom>
          <a:noFill/>
        </p:spPr>
        <p:txBody>
          <a:bodyPr wrap="none" rtlCol="0">
            <a:spAutoFit/>
          </a:bodyPr>
          <a:lstStyle/>
          <a:p>
            <a:r>
              <a:rPr lang="vi-VN" sz="7200" b="1" dirty="0">
                <a:solidFill>
                  <a:srgbClr val="002060"/>
                </a:solidFill>
              </a:rPr>
              <a:t>C</a:t>
            </a:r>
            <a:endParaRPr lang="en-US" sz="7200" b="1" dirty="0">
              <a:solidFill>
                <a:srgbClr val="002060"/>
              </a:solidFill>
            </a:endParaRPr>
          </a:p>
        </p:txBody>
      </p:sp>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r="16364"/>
          <a:stretch/>
        </p:blipFill>
        <p:spPr>
          <a:xfrm>
            <a:off x="7230794" y="4009865"/>
            <a:ext cx="4638486" cy="270592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1"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9913593" y="1393160"/>
            <a:ext cx="1230343" cy="1205638"/>
          </a:xfrm>
          <a:prstGeom prst="ellipse">
            <a:avLst/>
          </a:prstGeom>
          <a:ln>
            <a:noFill/>
          </a:ln>
          <a:effectLst>
            <a:softEdge rad="112500"/>
          </a:effectLst>
        </p:spPr>
      </p:pic>
      <p:pic>
        <p:nvPicPr>
          <p:cNvPr id="12" name="Picture 11"/>
          <p:cNvPicPr>
            <a:picLocks noChangeAspect="1"/>
          </p:cNvPicPr>
          <p:nvPr/>
        </p:nvPicPr>
        <p:blipFill>
          <a:blip r:embed="rId12">
            <a:extLst>
              <a:ext uri="{BEBA8EAE-BF5A-486C-A8C5-ECC9F3942E4B}">
                <a14:imgProps xmlns:a14="http://schemas.microsoft.com/office/drawing/2010/main">
                  <a14:imgLayer r:embed="rId13">
                    <a14:imgEffect>
                      <a14:backgroundRemoval t="6222" b="94667" l="5778" r="95556"/>
                    </a14:imgEffect>
                  </a14:imgLayer>
                </a14:imgProps>
              </a:ext>
              <a:ext uri="{28A0092B-C50C-407E-A947-70E740481C1C}">
                <a14:useLocalDpi xmlns:a14="http://schemas.microsoft.com/office/drawing/2010/main" val="0"/>
              </a:ext>
            </a:extLst>
          </a:blip>
          <a:stretch>
            <a:fillRect/>
          </a:stretch>
        </p:blipFill>
        <p:spPr>
          <a:xfrm>
            <a:off x="1936187" y="3679558"/>
            <a:ext cx="2857500" cy="2857500"/>
          </a:xfrm>
          <a:prstGeom prst="rect">
            <a:avLst/>
          </a:prstGeom>
        </p:spPr>
      </p:pic>
      <p:pic>
        <p:nvPicPr>
          <p:cNvPr id="14" name="Audio 1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698756041"/>
      </p:ext>
    </p:extLst>
  </p:cSld>
  <p:clrMapOvr>
    <a:masterClrMapping/>
  </p:clrMapOvr>
  <mc:AlternateContent xmlns:mc="http://schemas.openxmlformats.org/markup-compatibility/2006" xmlns:p14="http://schemas.microsoft.com/office/powerpoint/2010/main">
    <mc:Choice Requires="p14">
      <p:transition spd="slow" p14:dur="2000" advTm="47547"/>
    </mc:Choice>
    <mc:Fallback xmlns="">
      <p:transition spd="slow" advTm="47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6013" fill="hold"/>
                                        <p:tgtEl>
                                          <p:spTgt spid="11"/>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md type="call" cmd="stop">
                                      <p:cBhvr>
                                        <p:cTn id="57" dur="1">
                                          <p:stCondLst>
                                            <p:cond delay="499"/>
                                          </p:stCondLst>
                                        </p:cTn>
                                        <p:tgtEl>
                                          <p:spTgt spid="11"/>
                                        </p:tgtEl>
                                      </p:cBhvr>
                                    </p:cmd>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md type="call" cmd="stop">
                                      <p:cBhvr>
                                        <p:cTn id="69" dur="1">
                                          <p:stCondLst>
                                            <p:cond delay="499"/>
                                          </p:stCondLst>
                                        </p:cTn>
                                        <p:tgtEl>
                                          <p:spTgt spid="11"/>
                                        </p:tgtEl>
                                      </p:cBhvr>
                                    </p:cmd>
                                  </p:childTnLst>
                                </p:cTn>
                              </p:par>
                            </p:childTnLst>
                          </p:cTn>
                        </p:par>
                      </p:childTnLst>
                    </p:cTn>
                  </p:par>
                  <p:par>
                    <p:cTn id="70" fill="hold">
                      <p:stCondLst>
                        <p:cond delay="indefinite"/>
                      </p:stCondLst>
                      <p:childTnLst>
                        <p:par>
                          <p:cTn id="71" fill="hold">
                            <p:stCondLst>
                              <p:cond delay="0"/>
                            </p:stCondLst>
                            <p:childTnLst>
                              <p:par>
                                <p:cTn id="72" presetID="2" presetClass="entr" presetSubtype="9"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additive="base">
                                        <p:cTn id="74" dur="500" fill="hold"/>
                                        <p:tgtEl>
                                          <p:spTgt spid="12"/>
                                        </p:tgtEl>
                                        <p:attrNameLst>
                                          <p:attrName>ppt_x</p:attrName>
                                        </p:attrNameLst>
                                      </p:cBhvr>
                                      <p:tavLst>
                                        <p:tav tm="0">
                                          <p:val>
                                            <p:strVal val="0-#ppt_w/2"/>
                                          </p:val>
                                        </p:tav>
                                        <p:tav tm="100000">
                                          <p:val>
                                            <p:strVal val="#ppt_x"/>
                                          </p:val>
                                        </p:tav>
                                      </p:tavLst>
                                    </p:anim>
                                    <p:anim calcmode="lin" valueType="num">
                                      <p:cBhvr additive="base">
                                        <p:cTn id="75"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6" fill="hold" display="0">
                  <p:stCondLst>
                    <p:cond delay="indefinite"/>
                  </p:stCondLst>
                </p:cTn>
                <p:tgtEl>
                  <p:spTgt spid="11"/>
                </p:tgtEl>
              </p:cMediaNode>
            </p:video>
            <p:audio isNarration="1">
              <p:cMediaNode vol="80000" showWhenStopped="0">
                <p:cTn id="77" fill="hold" display="0">
                  <p:stCondLst>
                    <p:cond delay="indefinite"/>
                  </p:stCondLst>
                  <p:endCondLst>
                    <p:cond evt="onStopAudio" delay="0">
                      <p:tgtEl>
                        <p:sldTgt/>
                      </p:tgtEl>
                    </p:cond>
                  </p:endCondLst>
                </p:cTn>
                <p:tgtEl>
                  <p:spTgt spid="14"/>
                </p:tgtEl>
              </p:cMediaNode>
            </p:audio>
          </p:childTnLst>
        </p:cTn>
      </p:par>
    </p:tnLst>
    <p:bldLst>
      <p:bldP spid="5" grpId="0"/>
      <p:bldP spid="7" grpId="0"/>
      <p:bldP spid="7" grpId="1"/>
      <p:bldP spid="9" grpId="0"/>
    </p:bldLst>
  </p:timing>
  <p:extLst>
    <p:ext uri="{E180D4A7-C9FB-4DFB-919C-405C955672EB}">
      <p14:showEvtLst xmlns:p14="http://schemas.microsoft.com/office/powerpoint/2010/main">
        <p14:playEvt time="18722" objId="11"/>
        <p14:stopEvt time="25027" objId="11"/>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3556" b="96889" l="2222" r="99556"/>
                    </a14:imgEffect>
                  </a14:imgLayer>
                </a14:imgProps>
              </a:ext>
              <a:ext uri="{28A0092B-C50C-407E-A947-70E740481C1C}">
                <a14:useLocalDpi xmlns:a14="http://schemas.microsoft.com/office/drawing/2010/main" val="0"/>
              </a:ext>
            </a:extLst>
          </a:blip>
          <a:stretch>
            <a:fillRect/>
          </a:stretch>
        </p:blipFill>
        <p:spPr>
          <a:xfrm>
            <a:off x="3274358" y="1933014"/>
            <a:ext cx="2857500" cy="28575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610" y="1928532"/>
            <a:ext cx="2857500" cy="28575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3832" y="2000250"/>
            <a:ext cx="2857500" cy="28575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7580" y="2000250"/>
            <a:ext cx="2857500" cy="2857500"/>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58734921"/>
      </p:ext>
    </p:extLst>
  </p:cSld>
  <p:clrMapOvr>
    <a:masterClrMapping/>
  </p:clrMapOvr>
  <mc:AlternateContent xmlns:mc="http://schemas.openxmlformats.org/markup-compatibility/2006" xmlns:p14="http://schemas.microsoft.com/office/powerpoint/2010/main">
    <mc:Choice Requires="p14">
      <p:transition spd="slow" p14:dur="2000" advTm="14463"/>
    </mc:Choice>
    <mc:Fallback xmlns="">
      <p:transition spd="slow" advTm="14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2" presetClass="entr" presetSubtype="9"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0-#ppt_h/2"/>
                                          </p:val>
                                        </p:tav>
                                        <p:tav tm="100000">
                                          <p:val>
                                            <p:strVal val="#ppt_y"/>
                                          </p:val>
                                        </p:tav>
                                      </p:tavLst>
                                    </p:anim>
                                  </p:childTnLst>
                                </p:cTn>
                              </p:par>
                              <p:par>
                                <p:cTn id="11" presetID="2" presetClass="entr" presetSubtype="9"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2" presetClass="entr" presetSubtype="9"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par>
                                <p:cTn id="19" presetID="2" presetClass="entr" presetSubtype="9"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4"/>
            <a:ext cx="12192000" cy="6857766"/>
          </a:xfrm>
          <a:prstGeom prst="rect">
            <a:avLst/>
          </a:prstGeom>
        </p:spPr>
      </p:pic>
      <p:sp>
        <p:nvSpPr>
          <p:cNvPr id="3" name="TextBox 2"/>
          <p:cNvSpPr txBox="1"/>
          <p:nvPr/>
        </p:nvSpPr>
        <p:spPr>
          <a:xfrm>
            <a:off x="3442447" y="2105678"/>
            <a:ext cx="5674659" cy="1323439"/>
          </a:xfrm>
          <a:prstGeom prst="rect">
            <a:avLst/>
          </a:prstGeom>
          <a:noFill/>
        </p:spPr>
        <p:txBody>
          <a:bodyPr wrap="square" rtlCol="0">
            <a:spAutoFit/>
          </a:bodyPr>
          <a:lstStyle/>
          <a:p>
            <a:pPr algn="ctr"/>
            <a:r>
              <a:rPr lang="vi-VN" sz="4000" b="1" dirty="0">
                <a:solidFill>
                  <a:srgbClr val="002060"/>
                </a:solidFill>
                <a:latin typeface="+mj-lt"/>
              </a:rPr>
              <a:t>Hẹn gặp lại các con vào những buổi học sau.</a:t>
            </a:r>
            <a:endParaRPr lang="en-US" sz="4000" b="1" dirty="0">
              <a:solidFill>
                <a:srgbClr val="002060"/>
              </a:solidFill>
              <a:latin typeface="+mj-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5" name="Picture 4" descr="logo hoa se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1101562" y="234"/>
            <a:ext cx="1090438" cy="95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8780460"/>
      </p:ext>
    </p:extLst>
  </p:cSld>
  <p:clrMapOvr>
    <a:masterClrMapping/>
  </p:clrMapOvr>
  <mc:AlternateContent xmlns:mc="http://schemas.openxmlformats.org/markup-compatibility/2006" xmlns:p14="http://schemas.microsoft.com/office/powerpoint/2010/main">
    <mc:Choice Requires="p14">
      <p:transition spd="slow" p14:dur="2000" advTm="8379"/>
    </mc:Choice>
    <mc:Fallback xmlns="">
      <p:transition spd="slow" advTm="8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886024" y="163510"/>
            <a:ext cx="6756978" cy="584775"/>
          </a:xfrm>
          <a:prstGeom prst="rect">
            <a:avLst/>
          </a:prstGeom>
        </p:spPr>
        <p:txBody>
          <a:bodyPr wrap="none">
            <a:spAutoFit/>
          </a:bodyPr>
          <a:lstStyle/>
          <a:p>
            <a:pPr algn="ctr"/>
            <a:r>
              <a:rPr lang="vi-VN" sz="3200" b="1" dirty="0">
                <a:solidFill>
                  <a:srgbClr val="FF0000"/>
                </a:solidFill>
                <a:latin typeface="+mj-lt"/>
              </a:rPr>
              <a:t>Bài hát các con vừa hát nói về con gì?</a:t>
            </a:r>
            <a:endParaRPr lang="en-US" sz="3200" b="1" dirty="0">
              <a:solidFill>
                <a:srgbClr val="FF0000"/>
              </a:solidFill>
              <a:latin typeface="+mj-lt"/>
            </a:endParaRPr>
          </a:p>
        </p:txBody>
      </p:sp>
      <p:pic>
        <p:nvPicPr>
          <p:cNvPr id="7" name="Picture 6" descr="logo hoa se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0838329" y="1"/>
            <a:ext cx="1353671" cy="106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pic>
        <p:nvPicPr>
          <p:cNvPr id="3" name="Picture 2"/>
          <p:cNvPicPr>
            <a:picLocks noChangeAspect="1"/>
          </p:cNvPicPr>
          <p:nvPr/>
        </p:nvPicPr>
        <p:blipFill rotWithShape="1">
          <a:blip r:embed="rId9">
            <a:extLst>
              <a:ext uri="{28A0092B-C50C-407E-A947-70E740481C1C}">
                <a14:useLocalDpi xmlns:a14="http://schemas.microsoft.com/office/drawing/2010/main" val="0"/>
              </a:ext>
            </a:extLst>
          </a:blip>
          <a:srcRect l="10305" r="10160"/>
          <a:stretch/>
        </p:blipFill>
        <p:spPr>
          <a:xfrm>
            <a:off x="1299305" y="1344706"/>
            <a:ext cx="9593390" cy="5513294"/>
          </a:xfrm>
          <a:prstGeom prst="rect">
            <a:avLst/>
          </a:prstGeom>
        </p:spPr>
      </p:pic>
    </p:spTree>
    <p:custDataLst>
      <p:tags r:id="rId1"/>
    </p:custDataLst>
    <p:extLst>
      <p:ext uri="{BB962C8B-B14F-4D97-AF65-F5344CB8AC3E}">
        <p14:creationId xmlns:p14="http://schemas.microsoft.com/office/powerpoint/2010/main" val="4159346095"/>
      </p:ext>
    </p:extLst>
  </p:cSld>
  <p:clrMapOvr>
    <a:masterClrMapping/>
  </p:clrMapOvr>
  <mc:AlternateContent xmlns:mc="http://schemas.openxmlformats.org/markup-compatibility/2006" xmlns:p14="http://schemas.microsoft.com/office/powerpoint/2010/main">
    <mc:Choice Requires="p14">
      <p:transition spd="slow" p14:dur="2000" advTm="15715"/>
    </mc:Choice>
    <mc:Fallback xmlns="">
      <p:transition spd="slow" advTm="15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840941" y="1437382"/>
            <a:ext cx="2729753" cy="646331"/>
          </a:xfrm>
          <a:prstGeom prst="rect">
            <a:avLst/>
          </a:prstGeom>
          <a:noFill/>
        </p:spPr>
        <p:txBody>
          <a:bodyPr wrap="square" rtlCol="0">
            <a:spAutoFit/>
          </a:bodyPr>
          <a:lstStyle/>
          <a:p>
            <a:r>
              <a:rPr lang="vi-VN" sz="3600" b="1" dirty="0">
                <a:solidFill>
                  <a:srgbClr val="FF0000"/>
                </a:solidFill>
                <a:latin typeface="+mj-lt"/>
              </a:rPr>
              <a:t>Câu đố</a:t>
            </a:r>
            <a:endParaRPr lang="en-US" sz="3600" b="1" dirty="0">
              <a:solidFill>
                <a:srgbClr val="FF0000"/>
              </a:solidFill>
              <a:latin typeface="+mj-lt"/>
            </a:endParaRPr>
          </a:p>
        </p:txBody>
      </p:sp>
      <p:sp>
        <p:nvSpPr>
          <p:cNvPr id="4" name="TextBox 3"/>
          <p:cNvSpPr txBox="1"/>
          <p:nvPr/>
        </p:nvSpPr>
        <p:spPr>
          <a:xfrm>
            <a:off x="3751729" y="2083713"/>
            <a:ext cx="6521823" cy="2031325"/>
          </a:xfrm>
          <a:prstGeom prst="rect">
            <a:avLst/>
          </a:prstGeom>
          <a:noFill/>
        </p:spPr>
        <p:txBody>
          <a:bodyPr wrap="square" rtlCol="0">
            <a:spAutoFit/>
          </a:bodyPr>
          <a:lstStyle/>
          <a:p>
            <a:pPr>
              <a:lnSpc>
                <a:spcPct val="150000"/>
              </a:lnSpc>
            </a:pPr>
            <a:r>
              <a:rPr lang="vi-VN" sz="2800" b="1" dirty="0">
                <a:solidFill>
                  <a:srgbClr val="002060"/>
                </a:solidFill>
                <a:latin typeface="Times New Roman" panose="02020603050405020304" pitchFamily="18" charset="0"/>
                <a:cs typeface="Times New Roman" panose="02020603050405020304" pitchFamily="18" charset="0"/>
              </a:rPr>
              <a:t>Con gì chân khéo như tay</a:t>
            </a:r>
            <a:br>
              <a:rPr lang="en-US" sz="2800" b="1" dirty="0">
                <a:solidFill>
                  <a:srgbClr val="002060"/>
                </a:solidFill>
                <a:latin typeface="Times New Roman" panose="02020603050405020304" pitchFamily="18" charset="0"/>
                <a:cs typeface="Times New Roman" panose="02020603050405020304" pitchFamily="18" charset="0"/>
              </a:rPr>
            </a:br>
            <a:r>
              <a:rPr lang="vi-VN" sz="2800" b="1" dirty="0">
                <a:solidFill>
                  <a:srgbClr val="002060"/>
                </a:solidFill>
                <a:latin typeface="Times New Roman" panose="02020603050405020304" pitchFamily="18" charset="0"/>
                <a:cs typeface="Times New Roman" panose="02020603050405020304" pitchFamily="18" charset="0"/>
              </a:rPr>
              <a:t>Đánh đu đã giỏi lại hay leo trèo</a:t>
            </a:r>
          </a:p>
          <a:p>
            <a:pPr>
              <a:lnSpc>
                <a:spcPct val="150000"/>
              </a:lnSpc>
            </a:pPr>
            <a:r>
              <a:rPr lang="vi-VN" sz="2800" b="1" dirty="0">
                <a:solidFill>
                  <a:srgbClr val="002060"/>
                </a:solidFill>
                <a:latin typeface="Times New Roman" panose="02020603050405020304" pitchFamily="18" charset="0"/>
                <a:cs typeface="Times New Roman" panose="02020603050405020304" pitchFamily="18" charset="0"/>
              </a:rPr>
              <a:t>                                              Là con gì?</a:t>
            </a:r>
            <a:endParaRPr lang="en-US" sz="2800" dirty="0">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pic>
        <p:nvPicPr>
          <p:cNvPr id="6" name="Picture 5" descr="logo hoa se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1101562" y="0"/>
            <a:ext cx="1090438" cy="95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27174250"/>
      </p:ext>
    </p:extLst>
  </p:cSld>
  <p:clrMapOvr>
    <a:masterClrMapping/>
  </p:clrMapOvr>
  <mc:AlternateContent xmlns:mc="http://schemas.openxmlformats.org/markup-compatibility/2006" xmlns:p14="http://schemas.microsoft.com/office/powerpoint/2010/main">
    <mc:Choice Requires="p14">
      <p:transition spd="slow" p14:dur="2000" advTm="18182"/>
    </mc:Choice>
    <mc:Fallback xmlns="">
      <p:transition spd="slow" advTm="18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129" y="3840480"/>
            <a:ext cx="4529797" cy="278756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21266"/>
          <a:stretch/>
        </p:blipFill>
        <p:spPr>
          <a:xfrm>
            <a:off x="4121835" y="372752"/>
            <a:ext cx="4417254" cy="283468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8763" y="3824695"/>
            <a:ext cx="4755541" cy="280334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50085" y="4523432"/>
            <a:ext cx="4558816" cy="2136182"/>
          </a:xfrm>
          <a:prstGeom prst="rect">
            <a:avLst/>
          </a:prstGeom>
        </p:spPr>
      </p:pic>
      <p:pic>
        <p:nvPicPr>
          <p:cNvPr id="9" name="Picture 8" descr="logo hoa se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1152867" y="0"/>
            <a:ext cx="1090438" cy="95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09168548"/>
      </p:ext>
    </p:extLst>
  </p:cSld>
  <p:clrMapOvr>
    <a:masterClrMapping/>
  </p:clrMapOvr>
  <mc:AlternateContent xmlns:mc="http://schemas.openxmlformats.org/markup-compatibility/2006" xmlns:p14="http://schemas.microsoft.com/office/powerpoint/2010/main">
    <mc:Choice Requires="p14">
      <p:transition spd="slow" p14:dur="2000" advTm="28520"/>
    </mc:Choice>
    <mc:Fallback xmlns="">
      <p:transition spd="slow" advTm="28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4" name="Picture 3" descr="logo hoa se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0949162" y="136184"/>
            <a:ext cx="1090438" cy="95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4607208"/>
      </p:ext>
    </p:extLst>
  </p:cSld>
  <p:clrMapOvr>
    <a:masterClrMapping/>
  </p:clrMapOvr>
  <mc:AlternateContent xmlns:mc="http://schemas.openxmlformats.org/markup-compatibility/2006" xmlns:p14="http://schemas.microsoft.com/office/powerpoint/2010/main">
    <mc:Choice Requires="p14">
      <p:transition spd="slow" p14:dur="2000" advTm="4540"/>
    </mc:Choice>
    <mc:Fallback xmlns="">
      <p:transition spd="slow" advTm="4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descr="logo hoa se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0980538" y="113772"/>
            <a:ext cx="1090438" cy="95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52315851"/>
      </p:ext>
    </p:extLst>
  </p:cSld>
  <p:clrMapOvr>
    <a:masterClrMapping/>
  </p:clrMapOvr>
  <mc:AlternateContent xmlns:mc="http://schemas.openxmlformats.org/markup-compatibility/2006" xmlns:p14="http://schemas.microsoft.com/office/powerpoint/2010/main">
    <mc:Choice Requires="p14">
      <p:transition spd="slow" p14:dur="2000" advTm="3089"/>
    </mc:Choice>
    <mc:Fallback xmlns="">
      <p:transition spd="slow" advTm="3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4" name="Picture 3" descr="logo hoa se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0949162" y="136184"/>
            <a:ext cx="1090438" cy="95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5268481"/>
      </p:ext>
    </p:extLst>
  </p:cSld>
  <p:clrMapOvr>
    <a:masterClrMapping/>
  </p:clrMapOvr>
  <mc:AlternateContent xmlns:mc="http://schemas.openxmlformats.org/markup-compatibility/2006" xmlns:p14="http://schemas.microsoft.com/office/powerpoint/2010/main">
    <mc:Choice Requires="p14">
      <p:transition spd="slow" p14:dur="2000" advTm="3531"/>
    </mc:Choice>
    <mc:Fallback xmlns="">
      <p:transition spd="slow" advTm="3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descr="logo hoa se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0949162" y="136184"/>
            <a:ext cx="1090438" cy="95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5554196"/>
      </p:ext>
    </p:extLst>
  </p:cSld>
  <p:clrMapOvr>
    <a:masterClrMapping/>
  </p:clrMapOvr>
  <mc:AlternateContent xmlns:mc="http://schemas.openxmlformats.org/markup-compatibility/2006" xmlns:p14="http://schemas.microsoft.com/office/powerpoint/2010/main">
    <mc:Choice Requires="p14">
      <p:transition spd="slow" p14:dur="2000" advTm="3315"/>
    </mc:Choice>
    <mc:Fallback xmlns="">
      <p:transition spd="slow" advTm="3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9027" b="8419"/>
          <a:stretch/>
        </p:blipFill>
        <p:spPr>
          <a:xfrm>
            <a:off x="0" y="0"/>
            <a:ext cx="12192000" cy="6858000"/>
          </a:xfrm>
          <a:prstGeom prst="rect">
            <a:avLst/>
          </a:prstGeom>
        </p:spPr>
      </p:pic>
      <p:sp>
        <p:nvSpPr>
          <p:cNvPr id="7" name="TextBox 6"/>
          <p:cNvSpPr txBox="1"/>
          <p:nvPr/>
        </p:nvSpPr>
        <p:spPr>
          <a:xfrm>
            <a:off x="4155141" y="968187"/>
            <a:ext cx="4276165" cy="646331"/>
          </a:xfrm>
          <a:prstGeom prst="rect">
            <a:avLst/>
          </a:prstGeom>
          <a:noFill/>
        </p:spPr>
        <p:txBody>
          <a:bodyPr wrap="square" rtlCol="0">
            <a:spAutoFit/>
          </a:bodyPr>
          <a:lstStyle/>
          <a:p>
            <a:pPr algn="ctr"/>
            <a:r>
              <a:rPr lang="vi-VN" sz="3600" b="1" dirty="0">
                <a:solidFill>
                  <a:srgbClr val="0B5512"/>
                </a:solidFill>
                <a:latin typeface="+mj-lt"/>
              </a:rPr>
              <a:t>GIÁO DỤC</a:t>
            </a:r>
            <a:endParaRPr lang="en-US" sz="3600" b="1" dirty="0">
              <a:solidFill>
                <a:srgbClr val="0B5512"/>
              </a:solidFill>
              <a:latin typeface="+mj-lt"/>
            </a:endParaRPr>
          </a:p>
        </p:txBody>
      </p:sp>
      <p:sp>
        <p:nvSpPr>
          <p:cNvPr id="8" name="TextBox 7"/>
          <p:cNvSpPr txBox="1"/>
          <p:nvPr/>
        </p:nvSpPr>
        <p:spPr>
          <a:xfrm>
            <a:off x="1207994" y="1765243"/>
            <a:ext cx="9587753" cy="3327514"/>
          </a:xfrm>
          <a:prstGeom prst="rect">
            <a:avLst/>
          </a:prstGeom>
          <a:noFill/>
        </p:spPr>
        <p:txBody>
          <a:bodyPr wrap="square" rtlCol="0">
            <a:spAutoFit/>
          </a:bodyPr>
          <a:lstStyle/>
          <a:p>
            <a:pPr algn="ctr">
              <a:lnSpc>
                <a:spcPct val="150000"/>
              </a:lnSpc>
            </a:pPr>
            <a:r>
              <a:rPr lang="vi-VN" sz="3600" b="1" dirty="0">
                <a:latin typeface="+mj-lt"/>
              </a:rPr>
              <a:t>Các con vật sống trong rừng đều là những con vật quý hiếm cần được bảo tồn, tuy nhiên chúng đều có thể gây nguy hiểm cho con người nên các con không được tự ý lại gần chúng nhé!</a:t>
            </a:r>
            <a:endParaRPr lang="en-US" sz="3600" b="1" dirty="0">
              <a:latin typeface="+mj-lt"/>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35951698"/>
      </p:ext>
    </p:extLst>
  </p:cSld>
  <p:clrMapOvr>
    <a:masterClrMapping/>
  </p:clrMapOvr>
  <mc:AlternateContent xmlns:mc="http://schemas.openxmlformats.org/markup-compatibility/2006" xmlns:p14="http://schemas.microsoft.com/office/powerpoint/2010/main">
    <mc:Choice Requires="p14">
      <p:transition spd="slow" p14:dur="2000" advTm="16572"/>
    </mc:Choice>
    <mc:Fallback xmlns="">
      <p:transition spd="slow" advTm="16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3"/>
</p:tagLst>
</file>

<file path=ppt/tags/tag2.xml><?xml version="1.0" encoding="utf-8"?>
<p:tagLst xmlns:a="http://schemas.openxmlformats.org/drawingml/2006/main" xmlns:r="http://schemas.openxmlformats.org/officeDocument/2006/relationships" xmlns:p="http://schemas.openxmlformats.org/presentationml/2006/main">
  <p:tag name="TIMING" val="|7.3"/>
</p:tagLst>
</file>

<file path=ppt/tags/tag3.xml><?xml version="1.0" encoding="utf-8"?>
<p:tagLst xmlns:a="http://schemas.openxmlformats.org/drawingml/2006/main" xmlns:r="http://schemas.openxmlformats.org/officeDocument/2006/relationships" xmlns:p="http://schemas.openxmlformats.org/presentationml/2006/main">
  <p:tag name="TIMING" val="|6.7"/>
</p:tagLst>
</file>

<file path=ppt/tags/tag4.xml><?xml version="1.0" encoding="utf-8"?>
<p:tagLst xmlns:a="http://schemas.openxmlformats.org/drawingml/2006/main" xmlns:r="http://schemas.openxmlformats.org/officeDocument/2006/relationships" xmlns:p="http://schemas.openxmlformats.org/presentationml/2006/main">
  <p:tag name="TIMING" val="|8.3|0.7|1.9|0.9|2.3|0.7|4.7|0.5|6.1|10.6|5.8"/>
</p:tagLst>
</file>

<file path=ppt/tags/tag5.xml><?xml version="1.0" encoding="utf-8"?>
<p:tagLst xmlns:a="http://schemas.openxmlformats.org/drawingml/2006/main" xmlns:r="http://schemas.openxmlformats.org/officeDocument/2006/relationships" xmlns:p="http://schemas.openxmlformats.org/presentationml/2006/main">
  <p:tag name="TIMING" val="|3.4|2.5|3.6|5.2|0.5|5.9|9.3|10.1"/>
</p:tagLst>
</file>

<file path=ppt/tags/tag6.xml><?xml version="1.0" encoding="utf-8"?>
<p:tagLst xmlns:a="http://schemas.openxmlformats.org/drawingml/2006/main" xmlns:r="http://schemas.openxmlformats.org/officeDocument/2006/relationships" xmlns:p="http://schemas.openxmlformats.org/presentationml/2006/main">
  <p:tag name="TIMING" val="|4.4|1.1|2.7|1|2.8|0.9|4.3|0.5|6.2|9.8|5.6"/>
</p:tagLst>
</file>

<file path=ppt/tags/tag7.xml><?xml version="1.0" encoding="utf-8"?>
<p:tagLst xmlns:a="http://schemas.openxmlformats.org/drawingml/2006/main" xmlns:r="http://schemas.openxmlformats.org/officeDocument/2006/relationships" xmlns:p="http://schemas.openxmlformats.org/presentationml/2006/main">
  <p:tag name="TIMING" val="|6.9|2.8|3.9|5.7|0.5|6.5|9.9|6.7"/>
</p:tagLst>
</file>

<file path=ppt/tags/tag8.xml><?xml version="1.0" encoding="utf-8"?>
<p:tagLst xmlns:a="http://schemas.openxmlformats.org/drawingml/2006/main" xmlns:r="http://schemas.openxmlformats.org/officeDocument/2006/relationships" xmlns:p="http://schemas.openxmlformats.org/presentationml/2006/main">
  <p:tag name="TIMING" val="|6.1|3.4|2.8|5.5|0.7|6|10.4|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1078</TotalTime>
  <Words>194</Words>
  <Application>Microsoft Office PowerPoint</Application>
  <PresentationFormat>Widescreen</PresentationFormat>
  <Paragraphs>35</Paragraphs>
  <Slides>17</Slides>
  <Notes>0</Notes>
  <HiddenSlides>0</HiddenSlides>
  <MMClips>22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100</cp:revision>
  <dcterms:created xsi:type="dcterms:W3CDTF">2021-11-13T06:59:29Z</dcterms:created>
  <dcterms:modified xsi:type="dcterms:W3CDTF">2023-02-06T09:39:02Z</dcterms:modified>
</cp:coreProperties>
</file>