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7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53F4-4337-4842-9B5C-321CB319FF03}" type="datetimeFigureOut">
              <a:rPr lang="en-US" smtClean="0"/>
              <a:pPr/>
              <a:t>31-01-23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D302-E1B3-4B6C-BD02-5507A4D0C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53F4-4337-4842-9B5C-321CB319FF03}" type="datetimeFigureOut">
              <a:rPr lang="en-US" smtClean="0"/>
              <a:pPr/>
              <a:t>31-01-23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D302-E1B3-4B6C-BD02-5507A4D0C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53F4-4337-4842-9B5C-321CB319FF03}" type="datetimeFigureOut">
              <a:rPr lang="en-US" smtClean="0"/>
              <a:pPr/>
              <a:t>31-01-23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D302-E1B3-4B6C-BD02-5507A4D0C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53F4-4337-4842-9B5C-321CB319FF03}" type="datetimeFigureOut">
              <a:rPr lang="en-US" smtClean="0"/>
              <a:pPr/>
              <a:t>31-01-23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D302-E1B3-4B6C-BD02-5507A4D0C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53F4-4337-4842-9B5C-321CB319FF03}" type="datetimeFigureOut">
              <a:rPr lang="en-US" smtClean="0"/>
              <a:pPr/>
              <a:t>31-01-23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D302-E1B3-4B6C-BD02-5507A4D0C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53F4-4337-4842-9B5C-321CB319FF03}" type="datetimeFigureOut">
              <a:rPr lang="en-US" smtClean="0"/>
              <a:pPr/>
              <a:t>31-01-23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D302-E1B3-4B6C-BD02-5507A4D0C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53F4-4337-4842-9B5C-321CB319FF03}" type="datetimeFigureOut">
              <a:rPr lang="en-US" smtClean="0"/>
              <a:pPr/>
              <a:t>31-01-23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D302-E1B3-4B6C-BD02-5507A4D0C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53F4-4337-4842-9B5C-321CB319FF03}" type="datetimeFigureOut">
              <a:rPr lang="en-US" smtClean="0"/>
              <a:pPr/>
              <a:t>31-01-23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D302-E1B3-4B6C-BD02-5507A4D0C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53F4-4337-4842-9B5C-321CB319FF03}" type="datetimeFigureOut">
              <a:rPr lang="en-US" smtClean="0"/>
              <a:pPr/>
              <a:t>31-01-23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D302-E1B3-4B6C-BD02-5507A4D0C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53F4-4337-4842-9B5C-321CB319FF03}" type="datetimeFigureOut">
              <a:rPr lang="en-US" smtClean="0"/>
              <a:pPr/>
              <a:t>31-01-23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D302-E1B3-4B6C-BD02-5507A4D0C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53F4-4337-4842-9B5C-321CB319FF03}" type="datetimeFigureOut">
              <a:rPr lang="en-US" smtClean="0"/>
              <a:pPr/>
              <a:t>31-01-23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D302-E1B3-4B6C-BD02-5507A4D0C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53F4-4337-4842-9B5C-321CB319FF03}" type="datetimeFigureOut">
              <a:rPr lang="en-US" smtClean="0"/>
              <a:pPr/>
              <a:t>31-01-23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D302-E1B3-4B6C-BD02-5507A4D0C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Kết quả hình ảnh cho khung hình nền ngộ nghĩ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Kết quả hình ảnh cho khung hình nền ngộ nghĩ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Kết quả hình ảnh cho khung hình nền ngộ nghĩ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8" name="Picture 8" descr="Kết quả hình ảnh cho khung hình nền ngộ nghĩnh độ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GIÁO ÁN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-762000" y="1524000"/>
            <a:ext cx="9220200" cy="3124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u, ư 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6">
              <a:buNone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Sen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0600" y="914400"/>
            <a:ext cx="3429000" cy="5486400"/>
            <a:chOff x="533400" y="838200"/>
            <a:chExt cx="3429000" cy="5486400"/>
          </a:xfrm>
        </p:grpSpPr>
        <p:sp>
          <p:nvSpPr>
            <p:cNvPr id="11" name="Rectangle 10"/>
            <p:cNvSpPr/>
            <p:nvPr/>
          </p:nvSpPr>
          <p:spPr>
            <a:xfrm>
              <a:off x="533400" y="838200"/>
              <a:ext cx="3429000" cy="548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0630" y="2133600"/>
              <a:ext cx="236357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0800" y="2209800"/>
              <a:ext cx="1181785" cy="319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4876800" y="838200"/>
            <a:ext cx="3429000" cy="5486400"/>
            <a:chOff x="4572000" y="838200"/>
            <a:chExt cx="3429000" cy="5486400"/>
          </a:xfrm>
        </p:grpSpPr>
        <p:sp>
          <p:nvSpPr>
            <p:cNvPr id="12" name="Rectangle 11"/>
            <p:cNvSpPr/>
            <p:nvPr/>
          </p:nvSpPr>
          <p:spPr>
            <a:xfrm>
              <a:off x="4572000" y="838200"/>
              <a:ext cx="3429000" cy="548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 descr="untitled3"/>
            <p:cNvPicPr>
              <a:picLocks noChangeAspect="1" noChangeArrowheads="1"/>
            </p:cNvPicPr>
            <p:nvPr/>
          </p:nvPicPr>
          <p:blipFill>
            <a:blip r:embed="rId4" cstate="print"/>
            <a:srcRect l="18750" t="54001" r="67500" b="16000"/>
            <a:stretch>
              <a:fillRect/>
            </a:stretch>
          </p:blipFill>
          <p:spPr bwMode="auto">
            <a:xfrm>
              <a:off x="5105400" y="2438814"/>
              <a:ext cx="1798638" cy="2644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u 2"/>
            <p:cNvPicPr>
              <a:picLocks noChangeAspect="1" noChangeArrowheads="1"/>
            </p:cNvPicPr>
            <p:nvPr/>
          </p:nvPicPr>
          <p:blipFill>
            <a:blip r:embed="rId5" cstate="print"/>
            <a:srcRect l="28751" t="42599" r="67018" b="46001"/>
            <a:stretch>
              <a:fillRect/>
            </a:stretch>
          </p:blipFill>
          <p:spPr bwMode="auto">
            <a:xfrm>
              <a:off x="7254641" y="2133600"/>
              <a:ext cx="411397" cy="587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net thang 1"/>
            <p:cNvPicPr>
              <a:picLocks noChangeAspect="1" noChangeArrowheads="1"/>
            </p:cNvPicPr>
            <p:nvPr/>
          </p:nvPicPr>
          <p:blipFill>
            <a:blip r:embed="rId6" cstate="print"/>
            <a:srcRect l="28749" t="57962" r="68036" b="13924"/>
            <a:stretch>
              <a:fillRect/>
            </a:stretch>
          </p:blipFill>
          <p:spPr bwMode="auto">
            <a:xfrm>
              <a:off x="6751638" y="2480158"/>
              <a:ext cx="640359" cy="2527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00" y="1371600"/>
            <a:ext cx="1905000" cy="32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7772400" y="1828800"/>
            <a:ext cx="1219200" cy="1446550"/>
          </a:xfrm>
          <a:prstGeom prst="rect">
            <a:avLst/>
          </a:prstGeom>
          <a:solidFill>
            <a:srgbClr val="FF9933"/>
          </a:solidFill>
          <a:ln w="1905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8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2" descr="C:\Users\admin\Downloads\buc-tranh-ve-ve-chu-de-hoc-tap_11024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4500"/>
            <a:ext cx="6781800" cy="4660900"/>
          </a:xfrm>
          <a:prstGeom prst="rect">
            <a:avLst/>
          </a:prstGeom>
          <a:noFill/>
        </p:spPr>
      </p:pic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152400" y="5411450"/>
            <a:ext cx="12192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8800" b="1" dirty="0">
                <a:solidFill>
                  <a:srgbClr val="0000FF"/>
                </a:solidFill>
                <a:latin typeface="VNI-Avo" pitchFamily="2" charset="0"/>
              </a:rPr>
              <a:t>c</a:t>
            </a:r>
            <a:r>
              <a:rPr lang="en-US" altLang="en-US" sz="8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838200" y="5411450"/>
            <a:ext cx="25908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8800" b="1" dirty="0" err="1">
                <a:solidFill>
                  <a:srgbClr val="0000FF"/>
                </a:solidFill>
                <a:latin typeface="VNI-Avo" pitchFamily="2" charset="0"/>
              </a:rPr>
              <a:t>oâ</a:t>
            </a:r>
            <a:r>
              <a:rPr lang="en-US" altLang="en-US" sz="8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1828800" y="5411450"/>
            <a:ext cx="12192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8800" b="1" dirty="0">
                <a:solidFill>
                  <a:srgbClr val="0000FF"/>
                </a:solidFill>
                <a:latin typeface="VNI-Avo" pitchFamily="2" charset="0"/>
              </a:rPr>
              <a:t>g</a:t>
            </a:r>
            <a:r>
              <a:rPr lang="en-US" altLang="en-US" sz="8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38"/>
          <p:cNvSpPr>
            <a:spLocks noChangeArrowheads="1"/>
          </p:cNvSpPr>
          <p:nvPr/>
        </p:nvSpPr>
        <p:spPr bwMode="auto">
          <a:xfrm>
            <a:off x="2514600" y="5411450"/>
            <a:ext cx="12192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8800" b="1" dirty="0">
                <a:solidFill>
                  <a:srgbClr val="0000FF"/>
                </a:solidFill>
                <a:latin typeface="VNI-Avo" pitchFamily="2" charset="0"/>
              </a:rPr>
              <a:t>i</a:t>
            </a:r>
            <a:r>
              <a:rPr lang="en-US" altLang="en-US" sz="8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2743200" y="5411450"/>
            <a:ext cx="12192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8800" b="1" dirty="0" err="1">
                <a:solidFill>
                  <a:srgbClr val="0000FF"/>
                </a:solidFill>
                <a:latin typeface="VNI-Avo" pitchFamily="2" charset="0"/>
              </a:rPr>
              <a:t>aù</a:t>
            </a:r>
            <a:endParaRPr lang="en-US" altLang="en-US" sz="8800" dirty="0">
              <a:solidFill>
                <a:srgbClr val="FF0000"/>
              </a:solidFill>
            </a:endParaRP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3505200" y="5411450"/>
            <a:ext cx="12192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8800" b="1" dirty="0">
                <a:solidFill>
                  <a:srgbClr val="0000FF"/>
                </a:solidFill>
                <a:latin typeface="VNI-Avo" pitchFamily="2" charset="0"/>
              </a:rPr>
              <a:t>o</a:t>
            </a:r>
            <a:endParaRPr lang="en-US" altLang="en-US" sz="8800" dirty="0">
              <a:solidFill>
                <a:srgbClr val="FF0000"/>
              </a:solidFill>
            </a:endParaRP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4419600" y="5411450"/>
            <a:ext cx="12192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8800" b="1" dirty="0">
                <a:solidFill>
                  <a:srgbClr val="0000FF"/>
                </a:solidFill>
                <a:latin typeface="VNI-Avo" pitchFamily="2" charset="0"/>
              </a:rPr>
              <a:t>c</a:t>
            </a:r>
            <a:endParaRPr lang="en-US" altLang="en-US" sz="8800" dirty="0">
              <a:solidFill>
                <a:srgbClr val="FF0000"/>
              </a:solidFill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5105400" y="5411450"/>
            <a:ext cx="12192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8800" b="1" dirty="0" err="1">
                <a:solidFill>
                  <a:srgbClr val="0000FF"/>
                </a:solidFill>
                <a:latin typeface="VNI-Avo" pitchFamily="2" charset="0"/>
              </a:rPr>
              <a:t>uû</a:t>
            </a:r>
            <a:endParaRPr lang="en-US" altLang="en-US" sz="8800" dirty="0">
              <a:solidFill>
                <a:srgbClr val="FF0000"/>
              </a:solidFill>
            </a:endParaRP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5791200" y="5411450"/>
            <a:ext cx="12192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8800" b="1" dirty="0">
                <a:solidFill>
                  <a:srgbClr val="0000FF"/>
                </a:solidFill>
                <a:latin typeface="VNI-Avo" pitchFamily="2" charset="0"/>
              </a:rPr>
              <a:t>a</a:t>
            </a:r>
            <a:endParaRPr lang="en-US" altLang="en-US" sz="8800" dirty="0">
              <a:solidFill>
                <a:srgbClr val="FF0000"/>
              </a:solidFill>
            </a:endParaRP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6781800" y="5411450"/>
            <a:ext cx="12192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8800" b="1" dirty="0">
                <a:solidFill>
                  <a:srgbClr val="0000FF"/>
                </a:solidFill>
                <a:latin typeface="VNI-Avo" pitchFamily="2" charset="0"/>
              </a:rPr>
              <a:t>e</a:t>
            </a:r>
            <a:endParaRPr lang="en-US" altLang="en-US" sz="8800" dirty="0">
              <a:solidFill>
                <a:srgbClr val="FF0000"/>
              </a:solidFill>
            </a:endParaRP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7467600" y="5411450"/>
            <a:ext cx="12192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8800" b="1" dirty="0">
                <a:solidFill>
                  <a:srgbClr val="0000FF"/>
                </a:solidFill>
                <a:latin typeface="VNI-Avo" pitchFamily="2" charset="0"/>
              </a:rPr>
              <a:t>m</a:t>
            </a:r>
            <a:endParaRPr lang="en-US" altLang="en-US" sz="8800" dirty="0">
              <a:solidFill>
                <a:srgbClr val="FF0000"/>
              </a:solidFill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4953000" y="5411450"/>
            <a:ext cx="12192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8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5105400" y="5411450"/>
            <a:ext cx="12192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8800" b="1" dirty="0">
                <a:solidFill>
                  <a:srgbClr val="0000FF"/>
                </a:solidFill>
                <a:latin typeface="VNI-Avo" pitchFamily="2" charset="0"/>
              </a:rPr>
              <a:t>u</a:t>
            </a:r>
            <a:r>
              <a:rPr lang="en-US" altLang="en-US" sz="88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3 -0.5277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67000" y="990600"/>
            <a:ext cx="3200400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138" name="WordArt 2"/>
          <p:cNvSpPr>
            <a:spLocks noChangeArrowheads="1" noChangeShapeType="1" noTextEdit="1"/>
          </p:cNvSpPr>
          <p:nvPr/>
        </p:nvSpPr>
        <p:spPr bwMode="auto">
          <a:xfrm>
            <a:off x="3124200" y="2209800"/>
            <a:ext cx="21336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4300"/>
            <a:ext cx="9372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609600"/>
            <a:ext cx="36576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209800"/>
            <a:ext cx="1905000" cy="32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5" cstate="print"/>
          <a:srcRect l="7143"/>
          <a:stretch>
            <a:fillRect/>
          </a:stretch>
        </p:blipFill>
        <p:spPr bwMode="auto">
          <a:xfrm>
            <a:off x="4800600" y="2133600"/>
            <a:ext cx="76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2286000"/>
            <a:ext cx="1828800" cy="3352800"/>
            <a:chOff x="542193" y="2438400"/>
            <a:chExt cx="1899138" cy="3200400"/>
          </a:xfrm>
        </p:grpSpPr>
        <p:sp>
          <p:nvSpPr>
            <p:cNvPr id="2" name="Rectangle 1"/>
            <p:cNvSpPr/>
            <p:nvPr/>
          </p:nvSpPr>
          <p:spPr>
            <a:xfrm>
              <a:off x="542193" y="2438400"/>
              <a:ext cx="1899138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978877" y="3581400"/>
              <a:ext cx="1066800" cy="11414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VNI-Avo"/>
                </a:rPr>
                <a:t>u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362200" y="2286000"/>
            <a:ext cx="18288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343400" y="2286000"/>
            <a:ext cx="1752600" cy="3352800"/>
            <a:chOff x="5029200" y="1524000"/>
            <a:chExt cx="1752600" cy="4114800"/>
          </a:xfrm>
        </p:grpSpPr>
        <p:sp>
          <p:nvSpPr>
            <p:cNvPr id="8" name="Rectangle 7"/>
            <p:cNvSpPr/>
            <p:nvPr/>
          </p:nvSpPr>
          <p:spPr>
            <a:xfrm>
              <a:off x="5029200" y="1524000"/>
              <a:ext cx="1752600" cy="411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9" descr="u 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67908" y="3150781"/>
              <a:ext cx="1133476" cy="144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6248400" y="2209800"/>
            <a:ext cx="25908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2057400"/>
            <a:ext cx="20574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9900" dirty="0">
                <a:solidFill>
                  <a:srgbClr val="002060"/>
                </a:solidFill>
                <a:latin typeface=".VnAristote" pitchFamily="34" charset="0"/>
                <a:ea typeface="Calibri" pitchFamily="34" charset="0"/>
                <a:cs typeface="Times New Roman" pitchFamily="18" charset="0"/>
              </a:rPr>
              <a:t>U</a:t>
            </a:r>
            <a:endParaRPr lang="en-US" sz="19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0" y="2395478"/>
            <a:ext cx="121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VNI-Avo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0" y="1524000"/>
            <a:ext cx="14478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0600" y="533400"/>
            <a:ext cx="6400800" cy="472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93759" y="5561350"/>
            <a:ext cx="1006641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b</a:t>
            </a:r>
            <a:endParaRPr lang="en-US" sz="7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5565338"/>
            <a:ext cx="1006641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t</a:t>
            </a:r>
            <a:endParaRPr lang="en-US" sz="7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5841" y="5565338"/>
            <a:ext cx="1006641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eá</a:t>
            </a:r>
            <a:endParaRPr lang="en-US" sz="7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5561350"/>
            <a:ext cx="1006641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u</a:t>
            </a:r>
            <a:endParaRPr lang="en-US" sz="7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2441" y="5564088"/>
            <a:ext cx="1006641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i</a:t>
            </a:r>
            <a:endParaRPr lang="en-US" sz="7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5241" y="5565338"/>
            <a:ext cx="1006641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h</a:t>
            </a:r>
            <a:endParaRPr lang="en-US" sz="7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21641" y="5565338"/>
            <a:ext cx="1006641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p</a:t>
            </a:r>
            <a:endParaRPr lang="en-US" sz="7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5" name="Flowchart: Internal Storage 14"/>
          <p:cNvSpPr/>
          <p:nvPr/>
        </p:nvSpPr>
        <p:spPr>
          <a:xfrm>
            <a:off x="2743200" y="685800"/>
            <a:ext cx="3124200" cy="4343400"/>
          </a:xfrm>
          <a:prstGeom prst="flowChartInternalStorag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\Downloads\thiep-chuc-mung-20-11-10552f2cedc8f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3132904" cy="44454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819400" y="5364540"/>
            <a:ext cx="100664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ư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53663 -0.540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-2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6" grpId="0"/>
      <p:bldP spid="8" grpId="0"/>
      <p:bldP spid="9" grpId="0"/>
      <p:bldP spid="10" grpId="0"/>
      <p:bldP spid="11" grpId="0"/>
      <p:bldP spid="1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14600" y="457200"/>
            <a:ext cx="3733800" cy="579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9" name="Picture 5" descr="untitled3"/>
          <p:cNvPicPr>
            <a:picLocks noChangeAspect="1" noChangeArrowheads="1"/>
          </p:cNvPicPr>
          <p:nvPr/>
        </p:nvPicPr>
        <p:blipFill>
          <a:blip r:embed="rId3" cstate="print"/>
          <a:srcRect l="18750" t="54001" r="67500" b="16000"/>
          <a:stretch>
            <a:fillRect/>
          </a:stretch>
        </p:blipFill>
        <p:spPr bwMode="auto">
          <a:xfrm>
            <a:off x="2667000" y="1828800"/>
            <a:ext cx="23320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u 2"/>
          <p:cNvPicPr>
            <a:picLocks noChangeAspect="1" noChangeArrowheads="1"/>
          </p:cNvPicPr>
          <p:nvPr/>
        </p:nvPicPr>
        <p:blipFill>
          <a:blip r:embed="rId4" cstate="print"/>
          <a:srcRect l="28751" t="42599" r="67018" b="46001"/>
          <a:stretch>
            <a:fillRect/>
          </a:stretch>
        </p:blipFill>
        <p:spPr bwMode="auto">
          <a:xfrm>
            <a:off x="5410200" y="1371600"/>
            <a:ext cx="53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net thang 1"/>
          <p:cNvPicPr>
            <a:picLocks noChangeAspect="1" noChangeArrowheads="1"/>
          </p:cNvPicPr>
          <p:nvPr/>
        </p:nvPicPr>
        <p:blipFill>
          <a:blip r:embed="rId5" cstate="print"/>
          <a:srcRect l="28749" t="57962" r="68036" b="13924"/>
          <a:stretch>
            <a:fillRect/>
          </a:stretch>
        </p:blipFill>
        <p:spPr bwMode="auto">
          <a:xfrm>
            <a:off x="4800600" y="1828800"/>
            <a:ext cx="8302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2" name="Picture 4" descr="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8400" y="685800"/>
            <a:ext cx="38100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3" name="Picture 5" descr="untitled3"/>
          <p:cNvPicPr>
            <a:picLocks noChangeAspect="1" noChangeArrowheads="1"/>
          </p:cNvPicPr>
          <p:nvPr/>
        </p:nvPicPr>
        <p:blipFill>
          <a:blip r:embed="rId3" cstate="print"/>
          <a:srcRect l="18750" t="54001" r="67500" b="16000"/>
          <a:stretch>
            <a:fillRect/>
          </a:stretch>
        </p:blipFill>
        <p:spPr bwMode="auto">
          <a:xfrm>
            <a:off x="2667000" y="1600200"/>
            <a:ext cx="23320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u 2"/>
          <p:cNvPicPr>
            <a:picLocks noChangeAspect="1" noChangeArrowheads="1"/>
          </p:cNvPicPr>
          <p:nvPr/>
        </p:nvPicPr>
        <p:blipFill>
          <a:blip r:embed="rId4" cstate="print"/>
          <a:srcRect l="28751" t="42599" r="67018" b="46001"/>
          <a:stretch>
            <a:fillRect/>
          </a:stretch>
        </p:blipFill>
        <p:spPr bwMode="auto">
          <a:xfrm>
            <a:off x="5334000" y="1219200"/>
            <a:ext cx="53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net thang 1"/>
          <p:cNvPicPr>
            <a:picLocks noChangeAspect="1" noChangeArrowheads="1"/>
          </p:cNvPicPr>
          <p:nvPr/>
        </p:nvPicPr>
        <p:blipFill>
          <a:blip r:embed="rId5" cstate="print"/>
          <a:srcRect l="28749" t="57962" r="68036" b="13924"/>
          <a:stretch>
            <a:fillRect/>
          </a:stretch>
        </p:blipFill>
        <p:spPr bwMode="auto">
          <a:xfrm>
            <a:off x="4724400" y="1676400"/>
            <a:ext cx="8302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2209800"/>
            <a:ext cx="18288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762000" y="3886200"/>
            <a:ext cx="914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Avo"/>
              </a:rPr>
              <a:t>ö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200" y="2209800"/>
            <a:ext cx="19812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743200" y="2971800"/>
            <a:ext cx="1295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VNI-Avo"/>
              </a:rPr>
              <a:t>Ö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2209800"/>
            <a:ext cx="1600200" cy="3505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55" y="3825875"/>
            <a:ext cx="133344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335486" y="2209800"/>
            <a:ext cx="2503714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324600" y="2895600"/>
            <a:ext cx="21444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Aristote" pitchFamily="34" charset="0"/>
                <a:ea typeface="Calibri" pitchFamily="34" charset="0"/>
                <a:cs typeface="Times New Roman" pitchFamily="18" charset="0"/>
              </a:rPr>
              <a:t>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.VnAristote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099" grpId="0"/>
      <p:bldP spid="11" grpId="0" animBg="1"/>
      <p:bldP spid="4101" grpId="0"/>
      <p:bldP spid="12" grpId="0" animBg="1"/>
      <p:bldP spid="14" grpId="0" animBg="1"/>
      <p:bldP spid="20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202961615,C:\Documents and Settings\TAID\Desktop\Oanh lam di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02961615,C:\Documents and Settings\TAID\Desktop\Oanh lam di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81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.VnAristote</vt:lpstr>
      <vt:lpstr>Arial</vt:lpstr>
      <vt:lpstr>Calibri</vt:lpstr>
      <vt:lpstr>Times New Roman</vt:lpstr>
      <vt:lpstr>VNI-Avo</vt:lpstr>
      <vt:lpstr>Office Theme</vt:lpstr>
      <vt:lpstr>GIÁO 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19</cp:revision>
  <dcterms:created xsi:type="dcterms:W3CDTF">2020-11-13T15:20:26Z</dcterms:created>
  <dcterms:modified xsi:type="dcterms:W3CDTF">2023-01-31T01:23:35Z</dcterms:modified>
</cp:coreProperties>
</file>