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7" r:id="rId1"/>
    <p:sldMasterId id="2147484561" r:id="rId2"/>
  </p:sldMasterIdLst>
  <p:notesMasterIdLst>
    <p:notesMasterId r:id="rId25"/>
  </p:notesMasterIdLst>
  <p:handoutMasterIdLst>
    <p:handoutMasterId r:id="rId26"/>
  </p:handoutMasterIdLst>
  <p:sldIdLst>
    <p:sldId id="400" r:id="rId3"/>
    <p:sldId id="289" r:id="rId4"/>
    <p:sldId id="273" r:id="rId5"/>
    <p:sldId id="390" r:id="rId6"/>
    <p:sldId id="277" r:id="rId7"/>
    <p:sldId id="383" r:id="rId8"/>
    <p:sldId id="397" r:id="rId9"/>
    <p:sldId id="306" r:id="rId10"/>
    <p:sldId id="367" r:id="rId11"/>
    <p:sldId id="309" r:id="rId12"/>
    <p:sldId id="371" r:id="rId13"/>
    <p:sldId id="339" r:id="rId14"/>
    <p:sldId id="398" r:id="rId15"/>
    <p:sldId id="316" r:id="rId16"/>
    <p:sldId id="393" r:id="rId17"/>
    <p:sldId id="360" r:id="rId18"/>
    <p:sldId id="396" r:id="rId19"/>
    <p:sldId id="399" r:id="rId20"/>
    <p:sldId id="292" r:id="rId21"/>
    <p:sldId id="294" r:id="rId22"/>
    <p:sldId id="348" r:id="rId23"/>
    <p:sldId id="354" r:id="rId24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abiaH" pitchFamily="34" charset="0"/>
        <a:ea typeface="+mn-ea"/>
        <a:cs typeface="+mn-cs"/>
      </a:defRPr>
    </a:lvl1pPr>
    <a:lvl2pPr marL="455613" indent="-31273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abiaH" pitchFamily="34" charset="0"/>
        <a:ea typeface="+mn-ea"/>
        <a:cs typeface="+mn-cs"/>
      </a:defRPr>
    </a:lvl2pPr>
    <a:lvl3pPr marL="912813" indent="-62706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abiaH" pitchFamily="34" charset="0"/>
        <a:ea typeface="+mn-ea"/>
        <a:cs typeface="+mn-cs"/>
      </a:defRPr>
    </a:lvl3pPr>
    <a:lvl4pPr marL="1370013" indent="-9413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abiaH" pitchFamily="34" charset="0"/>
        <a:ea typeface="+mn-ea"/>
        <a:cs typeface="+mn-cs"/>
      </a:defRPr>
    </a:lvl4pPr>
    <a:lvl5pPr marL="1827213" indent="-12557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abiaH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ArabiaH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ArabiaH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ArabiaH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Arabia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hị Kim Liê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FF99"/>
    <a:srgbClr val="CCFFCC"/>
    <a:srgbClr val="FFFFCC"/>
    <a:srgbClr val="FFFFFF"/>
    <a:srgbClr val="CC99FF"/>
    <a:srgbClr val="D4E6F7"/>
    <a:srgbClr val="2D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291" autoAdjust="0"/>
  </p:normalViewPr>
  <p:slideViewPr>
    <p:cSldViewPr>
      <p:cViewPr varScale="1">
        <p:scale>
          <a:sx n="59" d="100"/>
          <a:sy n="59" d="100"/>
        </p:scale>
        <p:origin x="15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2F0DF87F-6D6C-73BD-5B12-D602BE367C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BD05B5D1-F122-0FE7-40F6-D002CE8ADB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1028">
            <a:extLst>
              <a:ext uri="{FF2B5EF4-FFF2-40B4-BE49-F238E27FC236}">
                <a16:creationId xmlns:a16="http://schemas.microsoft.com/office/drawing/2014/main" id="{ED0DCEEE-53A5-E56D-EC23-E5C7C1C556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829BBC7F-F4EA-2EEB-D6E7-8DD1E86E8B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0DFE063-73CA-43D5-8CC2-9451DAC97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81AA3E6-F60F-DC27-7196-029CDB2600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90723C6-961D-D8BE-82B3-CC84F4BF7A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A6D0610-D02F-4095-BF70-D15932E977F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491BE223-4D0C-F54D-95E7-4A0CE2E8A8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B9E9E625-E301-9D07-692C-3D3B6F4F81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B77D8ED5-31E8-A688-ACDA-131E3839FA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A782D6-7334-422F-872E-525FAD34B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188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188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188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1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D6D56B5A-0D65-DB65-BA47-025B8C5B8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75FA6DD-567E-0839-AF15-1E7528CB6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sz="1188" dirty="0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CC0D4DB5-AB99-97C4-7C19-EA68F921B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fld id="{1D3127ED-03DF-443A-9B52-E4A0ED8800C2}" type="slidenum">
              <a:rPr lang="zh-CN" altLang="en-US" sz="1200" smtClean="0">
                <a:latin typeface="Calibri" panose="020F0502020204030204" pitchFamily="34" charset="0"/>
              </a:rPr>
              <a:pPr/>
              <a:t>2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FDCCDFA-7BE5-5ABB-4025-66B98150E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61F09E0-152C-C9EF-EC33-E5EFA07AE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z="1188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1F07B4D-208D-4C61-0335-BD892AF86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02C1E90-5944-4CEA-B895-B6001C17B3F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2C3A5DF-4A88-CE2A-38C3-F4963883D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8A87EB0-FDCE-8541-7712-D6FB88A5C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z="1188" u="sng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2E7D90B-488E-7D70-1978-0E5FA7931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EC1D69-5B7B-4802-B9AD-9EC15BDB1E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FB36DA49-FA2A-9A1B-A742-ED6F8F013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4E40F9CA-23B3-7641-DDA4-E9F083559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C3367764-02BD-7990-2E49-5C833232B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1FFAF8-91A1-4A48-83B1-73F0CA088DA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15888B5-AB8E-B447-6EB4-80BA46EEB6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6D57DD9-F875-6C74-EDC8-A287BCB88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z="1188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7E27FEE-8D46-88BE-87CA-4DB531557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588650-A572-4904-84F6-B7DAE726449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A8A7D11F-F46A-F2E8-D7AE-C0AEC0E37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7DD157C-5173-6030-C47E-2F957511B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FE871632-8F12-9E00-324A-48A74EC52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F9BD2A5-3BE3-4170-8DB5-861C6BE9750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63E996EF-0298-34F2-CFCF-106B7484B1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>
            <a:extLst>
              <a:ext uri="{FF2B5EF4-FFF2-40B4-BE49-F238E27FC236}">
                <a16:creationId xmlns:a16="http://schemas.microsoft.com/office/drawing/2014/main" id="{EAC525CC-B2B3-E019-293D-1D4533D48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7D57908B-B134-B2ED-2BDA-6A91911A2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6F9C60-CF58-4322-8CC1-C90673912A1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7A04F-F3D3-99A8-8DAE-08DE9E2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4C9E4-94A2-A544-C7F2-810C7A07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B3A45-6EC2-B7C0-E275-1DCFB57E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FAD4-F685-4D26-A3A3-1AF8CA9D9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8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9D56D-1F7D-94FB-F104-D97E9920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9D406-C64B-D7DC-870B-12D95D5E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408F7-2E4A-3B13-82F0-8AA91393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0C0F-1227-4482-A818-E15DCCAD1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51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B9752-E911-5479-5540-6EB85B54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EFBA1-CA18-233D-33DC-46AE157D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7701C-6239-E5FF-6622-BFFE6C35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C843-B4D5-4D8E-9EE2-77966E1F8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05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77E4CB-6E99-EAA7-7E45-C7D5BEC1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864191-4B97-4747-C641-BC26A783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A2AB82-3705-2EC5-7DAE-454E8225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0B5B-D9F5-4493-98F4-D533413B5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40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9E5A7C98-5540-7D12-6977-0520D13DE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856947"/>
      </p:ext>
    </p:extLst>
  </p:cSld>
  <p:clrMapOvr>
    <a:masterClrMapping/>
  </p:clrMapOvr>
  <p:transition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3048877F-F99F-0C15-4264-A3DA81D9AC3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4825"/>
            <a:chOff x="0" y="0"/>
            <a:chExt cx="9144000" cy="5141214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0E54E2F2-7C3B-EFDE-B4D2-DAA32D3CA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6"/>
              <a:ext cx="9144000" cy="513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10">
              <a:extLst>
                <a:ext uri="{FF2B5EF4-FFF2-40B4-BE49-F238E27FC236}">
                  <a16:creationId xmlns:a16="http://schemas.microsoft.com/office/drawing/2014/main" id="{38D0B07D-CC62-9FD4-5EDD-FF74A6C4D894}"/>
                </a:ext>
              </a:extLst>
            </p:cNvPr>
            <p:cNvSpPr/>
            <p:nvPr/>
          </p:nvSpPr>
          <p:spPr>
            <a:xfrm>
              <a:off x="0" y="0"/>
              <a:ext cx="9144000" cy="2849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5704"/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id="{B0149B20-F241-F391-E6EF-7A0E12F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326">
            <a:off x="5499100" y="-587375"/>
            <a:ext cx="38465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45092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3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09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EA401-E7DB-D563-C092-892D0573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71D2-E217-E65C-9955-866ACC9A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08CC1-54F5-CEFE-F857-DC009F13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361B-48BD-4B12-A242-E58D3A743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75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D11C3-8339-B984-5974-F50F269A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9FF7C-A44C-5B58-D44E-382CCB58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54A3C-1D09-856A-5E35-3A164322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D097-92FE-4472-97D7-33B4FDC4C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50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963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1pPr>
            <a:lvl2pPr marL="33869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77396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3pPr>
            <a:lvl4pPr marL="1016094" indent="0">
              <a:buNone/>
              <a:defRPr sz="1037">
                <a:solidFill>
                  <a:schemeClr val="tx1">
                    <a:tint val="75000"/>
                  </a:schemeClr>
                </a:solidFill>
              </a:defRPr>
            </a:lvl4pPr>
            <a:lvl5pPr marL="1354792" indent="0">
              <a:buNone/>
              <a:defRPr sz="1037">
                <a:solidFill>
                  <a:schemeClr val="tx1">
                    <a:tint val="75000"/>
                  </a:schemeClr>
                </a:solidFill>
              </a:defRPr>
            </a:lvl5pPr>
            <a:lvl6pPr marL="1693490" indent="0">
              <a:buNone/>
              <a:defRPr sz="1037">
                <a:solidFill>
                  <a:schemeClr val="tx1">
                    <a:tint val="75000"/>
                  </a:schemeClr>
                </a:solidFill>
              </a:defRPr>
            </a:lvl6pPr>
            <a:lvl7pPr marL="2032188" indent="0">
              <a:buNone/>
              <a:defRPr sz="1037">
                <a:solidFill>
                  <a:schemeClr val="tx1">
                    <a:tint val="75000"/>
                  </a:schemeClr>
                </a:solidFill>
              </a:defRPr>
            </a:lvl7pPr>
            <a:lvl8pPr marL="2370886" indent="0">
              <a:buNone/>
              <a:defRPr sz="1037">
                <a:solidFill>
                  <a:schemeClr val="tx1">
                    <a:tint val="75000"/>
                  </a:schemeClr>
                </a:solidFill>
              </a:defRPr>
            </a:lvl8pPr>
            <a:lvl9pPr marL="2709584" indent="0">
              <a:buNone/>
              <a:defRPr sz="10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5C498-745D-EF6F-F210-952D36EE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CADCE-B442-F95F-AAA0-6DF2E254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765A-CE67-29C6-A050-04079E7D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27CA-192E-41CC-9218-B3894729F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73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074"/>
            </a:lvl1pPr>
            <a:lvl2pPr>
              <a:defRPr sz="1778"/>
            </a:lvl2pPr>
            <a:lvl3pPr>
              <a:defRPr sz="1482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074"/>
            </a:lvl1pPr>
            <a:lvl2pPr>
              <a:defRPr sz="1778"/>
            </a:lvl2pPr>
            <a:lvl3pPr>
              <a:defRPr sz="1482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61B55D-FD6C-875A-7BEA-4C684BD0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034046-8E6D-0CEE-512B-F1B9F845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C890B2-71B9-81CE-755D-1D128255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3D54-51DF-468F-9C55-27C95449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2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778" b="1"/>
            </a:lvl1pPr>
            <a:lvl2pPr marL="338698" indent="0">
              <a:buNone/>
              <a:defRPr sz="1482" b="1"/>
            </a:lvl2pPr>
            <a:lvl3pPr marL="677396" indent="0">
              <a:buNone/>
              <a:defRPr sz="1333" b="1"/>
            </a:lvl3pPr>
            <a:lvl4pPr marL="1016094" indent="0">
              <a:buNone/>
              <a:defRPr sz="1185" b="1"/>
            </a:lvl4pPr>
            <a:lvl5pPr marL="1354792" indent="0">
              <a:buNone/>
              <a:defRPr sz="1185" b="1"/>
            </a:lvl5pPr>
            <a:lvl6pPr marL="1693490" indent="0">
              <a:buNone/>
              <a:defRPr sz="1185" b="1"/>
            </a:lvl6pPr>
            <a:lvl7pPr marL="2032188" indent="0">
              <a:buNone/>
              <a:defRPr sz="1185" b="1"/>
            </a:lvl7pPr>
            <a:lvl8pPr marL="2370886" indent="0">
              <a:buNone/>
              <a:defRPr sz="1185" b="1"/>
            </a:lvl8pPr>
            <a:lvl9pPr marL="2709584" indent="0">
              <a:buNone/>
              <a:defRPr sz="1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78"/>
            </a:lvl1pPr>
            <a:lvl2pPr>
              <a:defRPr sz="1482"/>
            </a:lvl2pPr>
            <a:lvl3pPr>
              <a:defRPr sz="1333"/>
            </a:lvl3pPr>
            <a:lvl4pPr>
              <a:defRPr sz="1185"/>
            </a:lvl4pPr>
            <a:lvl5pPr>
              <a:defRPr sz="1185"/>
            </a:lvl5pPr>
            <a:lvl6pPr>
              <a:defRPr sz="1185"/>
            </a:lvl6pPr>
            <a:lvl7pPr>
              <a:defRPr sz="1185"/>
            </a:lvl7pPr>
            <a:lvl8pPr>
              <a:defRPr sz="1185"/>
            </a:lvl8pPr>
            <a:lvl9pPr>
              <a:defRPr sz="1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778" b="1"/>
            </a:lvl1pPr>
            <a:lvl2pPr marL="338698" indent="0">
              <a:buNone/>
              <a:defRPr sz="1482" b="1"/>
            </a:lvl2pPr>
            <a:lvl3pPr marL="677396" indent="0">
              <a:buNone/>
              <a:defRPr sz="1333" b="1"/>
            </a:lvl3pPr>
            <a:lvl4pPr marL="1016094" indent="0">
              <a:buNone/>
              <a:defRPr sz="1185" b="1"/>
            </a:lvl4pPr>
            <a:lvl5pPr marL="1354792" indent="0">
              <a:buNone/>
              <a:defRPr sz="1185" b="1"/>
            </a:lvl5pPr>
            <a:lvl6pPr marL="1693490" indent="0">
              <a:buNone/>
              <a:defRPr sz="1185" b="1"/>
            </a:lvl6pPr>
            <a:lvl7pPr marL="2032188" indent="0">
              <a:buNone/>
              <a:defRPr sz="1185" b="1"/>
            </a:lvl7pPr>
            <a:lvl8pPr marL="2370886" indent="0">
              <a:buNone/>
              <a:defRPr sz="1185" b="1"/>
            </a:lvl8pPr>
            <a:lvl9pPr marL="2709584" indent="0">
              <a:buNone/>
              <a:defRPr sz="1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778"/>
            </a:lvl1pPr>
            <a:lvl2pPr>
              <a:defRPr sz="1482"/>
            </a:lvl2pPr>
            <a:lvl3pPr>
              <a:defRPr sz="1333"/>
            </a:lvl3pPr>
            <a:lvl4pPr>
              <a:defRPr sz="1185"/>
            </a:lvl4pPr>
            <a:lvl5pPr>
              <a:defRPr sz="1185"/>
            </a:lvl5pPr>
            <a:lvl6pPr>
              <a:defRPr sz="1185"/>
            </a:lvl6pPr>
            <a:lvl7pPr>
              <a:defRPr sz="1185"/>
            </a:lvl7pPr>
            <a:lvl8pPr>
              <a:defRPr sz="1185"/>
            </a:lvl8pPr>
            <a:lvl9pPr>
              <a:defRPr sz="1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14606D-4338-6B9A-6685-9E8FCD11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E8F19B-F016-B1F8-A91A-F5416C2C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86C1BA-3CEC-5698-CE9B-0EB995D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6BD4-E280-4F58-B643-3FB2DAA61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20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41749-127B-82EA-2036-1E685C6B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AE596-6183-8D27-9602-AF8B4CDE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5C6A8-73EA-BB26-91F5-2CD442C6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5416-4274-4E91-95E7-17CBD0C2D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11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9A0649-1176-7778-34FF-02DCAB31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A34B62-EE69-289B-F8EF-36C32D2C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BC5C29-C31A-0807-758C-1808DF39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1E6F-382A-4BA9-9ED6-5C2EEA0BA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342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9BAC27-7F80-9533-E046-BFF6064A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0E9867-E787-E1A0-1C83-E8488D7D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529BD3-F12A-3791-51C8-F2FAB684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08B32-652E-4D3B-92DD-2BD471083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95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48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370"/>
            </a:lvl1pPr>
            <a:lvl2pPr>
              <a:defRPr sz="2074"/>
            </a:lvl2pPr>
            <a:lvl3pPr>
              <a:defRPr sz="1778"/>
            </a:lvl3pPr>
            <a:lvl4pPr>
              <a:defRPr sz="1482"/>
            </a:lvl4pPr>
            <a:lvl5pPr>
              <a:defRPr sz="1482"/>
            </a:lvl5pPr>
            <a:lvl6pPr>
              <a:defRPr sz="1482"/>
            </a:lvl6pPr>
            <a:lvl7pPr>
              <a:defRPr sz="1482"/>
            </a:lvl7pPr>
            <a:lvl8pPr>
              <a:defRPr sz="1482"/>
            </a:lvl8pPr>
            <a:lvl9pPr>
              <a:defRPr sz="1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37"/>
            </a:lvl1pPr>
            <a:lvl2pPr marL="338698" indent="0">
              <a:buNone/>
              <a:defRPr sz="889"/>
            </a:lvl2pPr>
            <a:lvl3pPr marL="677396" indent="0">
              <a:buNone/>
              <a:defRPr sz="741"/>
            </a:lvl3pPr>
            <a:lvl4pPr marL="1016094" indent="0">
              <a:buNone/>
              <a:defRPr sz="667"/>
            </a:lvl4pPr>
            <a:lvl5pPr marL="1354792" indent="0">
              <a:buNone/>
              <a:defRPr sz="667"/>
            </a:lvl5pPr>
            <a:lvl6pPr marL="1693490" indent="0">
              <a:buNone/>
              <a:defRPr sz="667"/>
            </a:lvl6pPr>
            <a:lvl7pPr marL="2032188" indent="0">
              <a:buNone/>
              <a:defRPr sz="667"/>
            </a:lvl7pPr>
            <a:lvl8pPr marL="2370886" indent="0">
              <a:buNone/>
              <a:defRPr sz="667"/>
            </a:lvl8pPr>
            <a:lvl9pPr marL="2709584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4D0BE-2356-09E7-5A8A-3356110D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23D729-9400-73A9-4C2C-97FC27D5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A5172-34BB-1110-DE6D-015EA14D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5444-9C47-4EE6-8A61-474DE86DF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039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48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370"/>
            </a:lvl1pPr>
            <a:lvl2pPr marL="338698" indent="0">
              <a:buNone/>
              <a:defRPr sz="2074"/>
            </a:lvl2pPr>
            <a:lvl3pPr marL="677396" indent="0">
              <a:buNone/>
              <a:defRPr sz="1778"/>
            </a:lvl3pPr>
            <a:lvl4pPr marL="1016094" indent="0">
              <a:buNone/>
              <a:defRPr sz="1482"/>
            </a:lvl4pPr>
            <a:lvl5pPr marL="1354792" indent="0">
              <a:buNone/>
              <a:defRPr sz="1482"/>
            </a:lvl5pPr>
            <a:lvl6pPr marL="1693490" indent="0">
              <a:buNone/>
              <a:defRPr sz="1482"/>
            </a:lvl6pPr>
            <a:lvl7pPr marL="2032188" indent="0">
              <a:buNone/>
              <a:defRPr sz="1482"/>
            </a:lvl7pPr>
            <a:lvl8pPr marL="2370886" indent="0">
              <a:buNone/>
              <a:defRPr sz="1482"/>
            </a:lvl8pPr>
            <a:lvl9pPr marL="2709584" indent="0">
              <a:buNone/>
              <a:defRPr sz="148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37"/>
            </a:lvl1pPr>
            <a:lvl2pPr marL="338698" indent="0">
              <a:buNone/>
              <a:defRPr sz="889"/>
            </a:lvl2pPr>
            <a:lvl3pPr marL="677396" indent="0">
              <a:buNone/>
              <a:defRPr sz="741"/>
            </a:lvl3pPr>
            <a:lvl4pPr marL="1016094" indent="0">
              <a:buNone/>
              <a:defRPr sz="667"/>
            </a:lvl4pPr>
            <a:lvl5pPr marL="1354792" indent="0">
              <a:buNone/>
              <a:defRPr sz="667"/>
            </a:lvl5pPr>
            <a:lvl6pPr marL="1693490" indent="0">
              <a:buNone/>
              <a:defRPr sz="667"/>
            </a:lvl6pPr>
            <a:lvl7pPr marL="2032188" indent="0">
              <a:buNone/>
              <a:defRPr sz="667"/>
            </a:lvl7pPr>
            <a:lvl8pPr marL="2370886" indent="0">
              <a:buNone/>
              <a:defRPr sz="667"/>
            </a:lvl8pPr>
            <a:lvl9pPr marL="2709584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B9074A-044B-C4CE-2B9C-07E2F22B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7E29E8-BFE0-5A2D-36B9-612C7A41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4121CE-834A-59B3-5C37-91734AA2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B15F-6E3D-449E-BC5C-1846CDE0A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246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04CD4-F3DD-8143-CC82-D22DBB73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91928-FC32-6B2A-FFA1-4E655BE1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541CD-9C8A-CB83-6647-49D4F03D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3CC4-2F1F-45E9-B91F-B77E8C8F9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053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3A390-0341-6B90-29D4-7A955326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8A755-F742-7ACB-7F4B-EA90EBFB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FA79-3420-F185-0B67-2CCB7447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1388-B330-46E7-9890-770CD13B8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983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48A3E3-2D9C-1D7C-DE6F-8838A478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ABAABF2-36A3-5907-AD19-748EAC75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6807F3-6A10-71D4-AA9F-C62D38BB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0E05-ABB1-4EEB-AEDF-285D86839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706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44F4FAEF-E79C-9642-8FB7-9AB0EF55C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38265"/>
      </p:ext>
    </p:extLst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33" indent="0">
              <a:buNone/>
              <a:defRPr sz="1611">
                <a:solidFill>
                  <a:schemeClr val="tx1">
                    <a:tint val="75000"/>
                  </a:schemeClr>
                </a:solidFill>
              </a:defRPr>
            </a:lvl2pPr>
            <a:lvl3pPr marL="81286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9298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2573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3216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3859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45028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514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F97D1-8777-273F-C707-9A61EFF1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0B766-3396-1902-9AF4-CC39131A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522B0-071F-51ED-ABBE-E312E7D3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0EFFF-DF7D-4196-91FD-141BEF0D6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1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39"/>
            </a:lvl2pPr>
            <a:lvl3pPr>
              <a:defRPr sz="1778"/>
            </a:lvl3pPr>
            <a:lvl4pPr>
              <a:defRPr sz="1611"/>
            </a:lvl4pPr>
            <a:lvl5pPr>
              <a:defRPr sz="1611"/>
            </a:lvl5pPr>
            <a:lvl6pPr>
              <a:defRPr sz="1611"/>
            </a:lvl6pPr>
            <a:lvl7pPr>
              <a:defRPr sz="1611"/>
            </a:lvl7pPr>
            <a:lvl8pPr>
              <a:defRPr sz="1611"/>
            </a:lvl8pPr>
            <a:lvl9pPr>
              <a:defRPr sz="16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39"/>
            </a:lvl2pPr>
            <a:lvl3pPr>
              <a:defRPr sz="1778"/>
            </a:lvl3pPr>
            <a:lvl4pPr>
              <a:defRPr sz="1611"/>
            </a:lvl4pPr>
            <a:lvl5pPr>
              <a:defRPr sz="1611"/>
            </a:lvl5pPr>
            <a:lvl6pPr>
              <a:defRPr sz="1611"/>
            </a:lvl6pPr>
            <a:lvl7pPr>
              <a:defRPr sz="1611"/>
            </a:lvl7pPr>
            <a:lvl8pPr>
              <a:defRPr sz="1611"/>
            </a:lvl8pPr>
            <a:lvl9pPr>
              <a:defRPr sz="16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8D9EC2-B586-CD6A-FCE0-298CC255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117513-CFA6-B0B5-C0B5-FEEA9C6F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47C41B-21EB-8036-08A8-9481DABB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8287-9681-4114-8318-74F23A908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40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9" b="1"/>
            </a:lvl1pPr>
            <a:lvl2pPr marL="406433" indent="0">
              <a:buNone/>
              <a:defRPr sz="1778" b="1"/>
            </a:lvl2pPr>
            <a:lvl3pPr marL="812865" indent="0">
              <a:buNone/>
              <a:defRPr sz="1611" b="1"/>
            </a:lvl3pPr>
            <a:lvl4pPr marL="1219298" indent="0">
              <a:buNone/>
              <a:defRPr sz="1417" b="1"/>
            </a:lvl4pPr>
            <a:lvl5pPr marL="1625730" indent="0">
              <a:buNone/>
              <a:defRPr sz="1417" b="1"/>
            </a:lvl5pPr>
            <a:lvl6pPr marL="2032163" indent="0">
              <a:buNone/>
              <a:defRPr sz="1417" b="1"/>
            </a:lvl6pPr>
            <a:lvl7pPr marL="2438595" indent="0">
              <a:buNone/>
              <a:defRPr sz="1417" b="1"/>
            </a:lvl7pPr>
            <a:lvl8pPr marL="2845028" indent="0">
              <a:buNone/>
              <a:defRPr sz="1417" b="1"/>
            </a:lvl8pPr>
            <a:lvl9pPr marL="3251460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9"/>
            </a:lvl1pPr>
            <a:lvl2pPr>
              <a:defRPr sz="1778"/>
            </a:lvl2pPr>
            <a:lvl3pPr>
              <a:defRPr sz="161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139" b="1"/>
            </a:lvl1pPr>
            <a:lvl2pPr marL="406433" indent="0">
              <a:buNone/>
              <a:defRPr sz="1778" b="1"/>
            </a:lvl2pPr>
            <a:lvl3pPr marL="812865" indent="0">
              <a:buNone/>
              <a:defRPr sz="1611" b="1"/>
            </a:lvl3pPr>
            <a:lvl4pPr marL="1219298" indent="0">
              <a:buNone/>
              <a:defRPr sz="1417" b="1"/>
            </a:lvl4pPr>
            <a:lvl5pPr marL="1625730" indent="0">
              <a:buNone/>
              <a:defRPr sz="1417" b="1"/>
            </a:lvl5pPr>
            <a:lvl6pPr marL="2032163" indent="0">
              <a:buNone/>
              <a:defRPr sz="1417" b="1"/>
            </a:lvl6pPr>
            <a:lvl7pPr marL="2438595" indent="0">
              <a:buNone/>
              <a:defRPr sz="1417" b="1"/>
            </a:lvl7pPr>
            <a:lvl8pPr marL="2845028" indent="0">
              <a:buNone/>
              <a:defRPr sz="1417" b="1"/>
            </a:lvl8pPr>
            <a:lvl9pPr marL="3251460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139"/>
            </a:lvl1pPr>
            <a:lvl2pPr>
              <a:defRPr sz="1778"/>
            </a:lvl2pPr>
            <a:lvl3pPr>
              <a:defRPr sz="161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057299-A52F-8B30-41C0-B932439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AABBD8-4EAC-7563-CF67-23C0CA91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9CC2CB-3571-18BC-E4F2-96096B64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57E8-661B-4EFE-AB08-4C4A29697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38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8779FB-AF67-F8E7-5831-9194561A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F65E3F-A6D6-DE60-61DD-BA181C35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56633B-EB09-7EFE-F894-4DA09D85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BA98-E4A0-42CB-B9DA-A8822BEE3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97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2E3390-A1BB-4087-D85E-796EF45F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113847-B998-F69F-17F6-5C4233B5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9BCF79-5041-8B99-841E-68597892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0914-3FFA-41E1-95FC-0DB80AB3F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18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834"/>
            </a:lvl1pPr>
            <a:lvl2pPr>
              <a:defRPr sz="2500"/>
            </a:lvl2pPr>
            <a:lvl3pPr>
              <a:defRPr sz="2139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250"/>
            </a:lvl1pPr>
            <a:lvl2pPr marL="406433" indent="0">
              <a:buNone/>
              <a:defRPr sz="1056"/>
            </a:lvl2pPr>
            <a:lvl3pPr marL="812865" indent="0">
              <a:buNone/>
              <a:defRPr sz="889"/>
            </a:lvl3pPr>
            <a:lvl4pPr marL="1219298" indent="0">
              <a:buNone/>
              <a:defRPr sz="806"/>
            </a:lvl4pPr>
            <a:lvl5pPr marL="1625730" indent="0">
              <a:buNone/>
              <a:defRPr sz="806"/>
            </a:lvl5pPr>
            <a:lvl6pPr marL="2032163" indent="0">
              <a:buNone/>
              <a:defRPr sz="806"/>
            </a:lvl6pPr>
            <a:lvl7pPr marL="2438595" indent="0">
              <a:buNone/>
              <a:defRPr sz="806"/>
            </a:lvl7pPr>
            <a:lvl8pPr marL="2845028" indent="0">
              <a:buNone/>
              <a:defRPr sz="806"/>
            </a:lvl8pPr>
            <a:lvl9pPr marL="3251460" indent="0">
              <a:buNone/>
              <a:defRPr sz="8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97C783-9753-FFA9-1F42-0CD2DF53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CBB713-2DB1-8062-2D65-565EC3C2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C255F0-5124-3AEE-11AE-69F93FFB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27BC-35BF-4A93-8467-1FB0F22A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08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34"/>
            </a:lvl1pPr>
            <a:lvl2pPr marL="406433" indent="0">
              <a:buNone/>
              <a:defRPr sz="2500"/>
            </a:lvl2pPr>
            <a:lvl3pPr marL="812865" indent="0">
              <a:buNone/>
              <a:defRPr sz="2139"/>
            </a:lvl3pPr>
            <a:lvl4pPr marL="1219298" indent="0">
              <a:buNone/>
              <a:defRPr sz="1778"/>
            </a:lvl4pPr>
            <a:lvl5pPr marL="1625730" indent="0">
              <a:buNone/>
              <a:defRPr sz="1778"/>
            </a:lvl5pPr>
            <a:lvl6pPr marL="2032163" indent="0">
              <a:buNone/>
              <a:defRPr sz="1778"/>
            </a:lvl6pPr>
            <a:lvl7pPr marL="2438595" indent="0">
              <a:buNone/>
              <a:defRPr sz="1778"/>
            </a:lvl7pPr>
            <a:lvl8pPr marL="2845028" indent="0">
              <a:buNone/>
              <a:defRPr sz="1778"/>
            </a:lvl8pPr>
            <a:lvl9pPr marL="3251460" indent="0">
              <a:buNone/>
              <a:defRPr sz="1778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50"/>
            </a:lvl1pPr>
            <a:lvl2pPr marL="406433" indent="0">
              <a:buNone/>
              <a:defRPr sz="1056"/>
            </a:lvl2pPr>
            <a:lvl3pPr marL="812865" indent="0">
              <a:buNone/>
              <a:defRPr sz="889"/>
            </a:lvl3pPr>
            <a:lvl4pPr marL="1219298" indent="0">
              <a:buNone/>
              <a:defRPr sz="806"/>
            </a:lvl4pPr>
            <a:lvl5pPr marL="1625730" indent="0">
              <a:buNone/>
              <a:defRPr sz="806"/>
            </a:lvl5pPr>
            <a:lvl6pPr marL="2032163" indent="0">
              <a:buNone/>
              <a:defRPr sz="806"/>
            </a:lvl6pPr>
            <a:lvl7pPr marL="2438595" indent="0">
              <a:buNone/>
              <a:defRPr sz="806"/>
            </a:lvl7pPr>
            <a:lvl8pPr marL="2845028" indent="0">
              <a:buNone/>
              <a:defRPr sz="806"/>
            </a:lvl8pPr>
            <a:lvl9pPr marL="3251460" indent="0">
              <a:buNone/>
              <a:defRPr sz="8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BC4CD6-EE3B-9A77-47A0-2C847122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AAF8A9-2F23-658A-CBA5-466B5866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4BFE44-AE40-790D-0025-6E2160CA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6177-3D50-4CC9-A806-223CF4E21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6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4753A2-242D-1B12-29AE-33FE856FD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AED07CF-8BCE-D1EF-CC59-E5591D393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5A071-DC0F-0774-A927-3C67F5296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1056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78DEA-C86A-77DE-1B15-B91502C0F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1056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90557-B2B2-C004-BCF8-8CBA82692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56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AE5EDD2-B65D-400B-ABFE-914EDAC7C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  <p:sldLayoutId id="2147485087" r:id="rId12"/>
    <p:sldLayoutId id="2147485100" r:id="rId13"/>
    <p:sldLayoutId id="214748510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6433" algn="ctr" rtl="0" fontAlgn="base">
        <a:spcBef>
          <a:spcPct val="0"/>
        </a:spcBef>
        <a:spcAft>
          <a:spcPct val="0"/>
        </a:spcAft>
        <a:defRPr sz="3917">
          <a:solidFill>
            <a:schemeClr val="tx1"/>
          </a:solidFill>
          <a:latin typeface="Calibri" pitchFamily="34" charset="0"/>
        </a:defRPr>
      </a:lvl6pPr>
      <a:lvl7pPr marL="812865" algn="ctr" rtl="0" fontAlgn="base">
        <a:spcBef>
          <a:spcPct val="0"/>
        </a:spcBef>
        <a:spcAft>
          <a:spcPct val="0"/>
        </a:spcAft>
        <a:defRPr sz="3917">
          <a:solidFill>
            <a:schemeClr val="tx1"/>
          </a:solidFill>
          <a:latin typeface="Calibri" pitchFamily="34" charset="0"/>
        </a:defRPr>
      </a:lvl7pPr>
      <a:lvl8pPr marL="1219298" algn="ctr" rtl="0" fontAlgn="base">
        <a:spcBef>
          <a:spcPct val="0"/>
        </a:spcBef>
        <a:spcAft>
          <a:spcPct val="0"/>
        </a:spcAft>
        <a:defRPr sz="3917">
          <a:solidFill>
            <a:schemeClr val="tx1"/>
          </a:solidFill>
          <a:latin typeface="Calibri" pitchFamily="34" charset="0"/>
        </a:defRPr>
      </a:lvl8pPr>
      <a:lvl9pPr marL="1625730" algn="ctr" rtl="0" fontAlgn="base">
        <a:spcBef>
          <a:spcPct val="0"/>
        </a:spcBef>
        <a:spcAft>
          <a:spcPct val="0"/>
        </a:spcAft>
        <a:defRPr sz="3917">
          <a:solidFill>
            <a:schemeClr val="tx1"/>
          </a:solidFill>
          <a:latin typeface="Calibri" pitchFamily="34" charset="0"/>
        </a:defRPr>
      </a:lvl9pPr>
    </p:titleStyle>
    <p:bodyStyle>
      <a:lvl1pPr marL="3032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813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1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0813" indent="-201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1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379" indent="-203216" algn="l" defTabSz="812865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811" indent="-203216" algn="l" defTabSz="812865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244" indent="-203216" algn="l" defTabSz="812865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676" indent="-203216" algn="l" defTabSz="812865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12865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1pPr>
      <a:lvl2pPr marL="406433" algn="l" defTabSz="812865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2pPr>
      <a:lvl3pPr marL="812865" algn="l" defTabSz="812865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3pPr>
      <a:lvl4pPr marL="1219298" algn="l" defTabSz="812865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4pPr>
      <a:lvl5pPr marL="1625730" algn="l" defTabSz="812865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5pPr>
      <a:lvl6pPr marL="2032163" algn="l" defTabSz="812865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6pPr>
      <a:lvl7pPr marL="2438595" algn="l" defTabSz="812865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7pPr>
      <a:lvl8pPr marL="2845028" algn="l" defTabSz="812865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8pPr>
      <a:lvl9pPr marL="3251460" algn="l" defTabSz="812865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DD809C1-C38F-E8DA-B08C-223AD76A3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4C9697C-CDD3-205D-9E88-902EB7E95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36C27-0C5F-E110-C5C9-E9CC141DA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89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1E28-7B21-4326-85CA-E4B5ED06E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89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E5FB2-9C87-358E-97B7-1A1ABFAAF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89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7B40728-E15F-4F7A-AE27-0BECCBE36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  <p:sldLayoutId id="2147485099" r:id="rId12"/>
    <p:sldLayoutId id="214748510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338698" algn="ctr" rtl="0" fontAlgn="base">
        <a:spcBef>
          <a:spcPct val="0"/>
        </a:spcBef>
        <a:spcAft>
          <a:spcPct val="0"/>
        </a:spcAft>
        <a:defRPr sz="3259">
          <a:solidFill>
            <a:schemeClr val="tx1"/>
          </a:solidFill>
          <a:latin typeface="Calibri" pitchFamily="34" charset="0"/>
        </a:defRPr>
      </a:lvl6pPr>
      <a:lvl7pPr marL="677396" algn="ctr" rtl="0" fontAlgn="base">
        <a:spcBef>
          <a:spcPct val="0"/>
        </a:spcBef>
        <a:spcAft>
          <a:spcPct val="0"/>
        </a:spcAft>
        <a:defRPr sz="3259">
          <a:solidFill>
            <a:schemeClr val="tx1"/>
          </a:solidFill>
          <a:latin typeface="Calibri" pitchFamily="34" charset="0"/>
        </a:defRPr>
      </a:lvl7pPr>
      <a:lvl8pPr marL="1016094" algn="ctr" rtl="0" fontAlgn="base">
        <a:spcBef>
          <a:spcPct val="0"/>
        </a:spcBef>
        <a:spcAft>
          <a:spcPct val="0"/>
        </a:spcAft>
        <a:defRPr sz="3259">
          <a:solidFill>
            <a:schemeClr val="tx1"/>
          </a:solidFill>
          <a:latin typeface="Calibri" pitchFamily="34" charset="0"/>
        </a:defRPr>
      </a:lvl8pPr>
      <a:lvl9pPr marL="1354792" algn="ctr" rtl="0" fontAlgn="base">
        <a:spcBef>
          <a:spcPct val="0"/>
        </a:spcBef>
        <a:spcAft>
          <a:spcPct val="0"/>
        </a:spcAft>
        <a:defRPr sz="3259">
          <a:solidFill>
            <a:schemeClr val="tx1"/>
          </a:solidFill>
          <a:latin typeface="Calibri" pitchFamily="34" charset="0"/>
        </a:defRPr>
      </a:lvl9pPr>
    </p:titleStyle>
    <p:bodyStyle>
      <a:lvl1pPr marL="25400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9275" indent="-2111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6138" indent="-1682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275" indent="-1682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1682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2839" indent="-169349" algn="l" defTabSz="677396" rtl="0" eaLnBrk="1" latinLnBrk="0" hangingPunct="1">
        <a:spcBef>
          <a:spcPct val="20000"/>
        </a:spcBef>
        <a:buFont typeface="Arial" pitchFamily="34" charset="0"/>
        <a:buChar char="•"/>
        <a:defRPr sz="1482" kern="1200">
          <a:solidFill>
            <a:schemeClr val="tx1"/>
          </a:solidFill>
          <a:latin typeface="+mn-lt"/>
          <a:ea typeface="+mn-ea"/>
          <a:cs typeface="+mn-cs"/>
        </a:defRPr>
      </a:lvl6pPr>
      <a:lvl7pPr marL="2201537" indent="-169349" algn="l" defTabSz="677396" rtl="0" eaLnBrk="1" latinLnBrk="0" hangingPunct="1">
        <a:spcBef>
          <a:spcPct val="20000"/>
        </a:spcBef>
        <a:buFont typeface="Arial" pitchFamily="34" charset="0"/>
        <a:buChar char="•"/>
        <a:defRPr sz="1482" kern="1200">
          <a:solidFill>
            <a:schemeClr val="tx1"/>
          </a:solidFill>
          <a:latin typeface="+mn-lt"/>
          <a:ea typeface="+mn-ea"/>
          <a:cs typeface="+mn-cs"/>
        </a:defRPr>
      </a:lvl7pPr>
      <a:lvl8pPr marL="2540235" indent="-169349" algn="l" defTabSz="677396" rtl="0" eaLnBrk="1" latinLnBrk="0" hangingPunct="1">
        <a:spcBef>
          <a:spcPct val="20000"/>
        </a:spcBef>
        <a:buFont typeface="Arial" pitchFamily="34" charset="0"/>
        <a:buChar char="•"/>
        <a:defRPr sz="1482" kern="1200">
          <a:solidFill>
            <a:schemeClr val="tx1"/>
          </a:solidFill>
          <a:latin typeface="+mn-lt"/>
          <a:ea typeface="+mn-ea"/>
          <a:cs typeface="+mn-cs"/>
        </a:defRPr>
      </a:lvl8pPr>
      <a:lvl9pPr marL="2878933" indent="-169349" algn="l" defTabSz="677396" rtl="0" eaLnBrk="1" latinLnBrk="0" hangingPunct="1">
        <a:spcBef>
          <a:spcPct val="20000"/>
        </a:spcBef>
        <a:buFont typeface="Arial" pitchFamily="34" charset="0"/>
        <a:buChar char="•"/>
        <a:defRPr sz="14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773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8698" algn="l" defTabSz="6773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77396" algn="l" defTabSz="6773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16094" algn="l" defTabSz="6773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54792" algn="l" defTabSz="6773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93490" algn="l" defTabSz="6773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32188" algn="l" defTabSz="6773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70886" algn="l" defTabSz="6773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09584" algn="l" defTabSz="6773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google.com.vn/imgres?imgurl=http://img.suckhoedoisong.vn/Images/Uploaded/Share/2009/09/08/sot-xuat-huyet1.JPG&amp;imgrefurl=http://tintuc.xalo.vn/00-1517209149/dich_sot_xuat_huyet_dang_lan_rong_ra_cac_dia_phuong.html&amp;usg=__RnKfscszuI71JXTaNmYc5ot3BX0=&amp;h=360&amp;w=360&amp;sz=22&amp;hl=vi&amp;start=82&amp;um=1&amp;tbnid=Wv8QIq4dQyqm6M:&amp;tbnh=121&amp;tbnw=121&amp;prev=/images?q%3Dnguyen%2Bnhan%2Bgay%2Bbenh%2Bsot%2Bxuat%2Bhuyet%26ndsp%3D20%26hl%3Dvi%26sa%3DN%26start%3D80%26um%3D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8C945044-DB3F-59B3-D253-B2ED0081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30914-3FFA-41E1-95FC-0DB80AB3F93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pic>
        <p:nvPicPr>
          <p:cNvPr id="3" name="Hình ảnh 3">
            <a:extLst>
              <a:ext uri="{FF2B5EF4-FFF2-40B4-BE49-F238E27FC236}">
                <a16:creationId xmlns:a16="http://schemas.microsoft.com/office/drawing/2014/main" id="{9287350F-BD10-23DB-C8C8-4891E569C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" y="0"/>
            <a:ext cx="924595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9733D2C-1B28-EE70-04B1-A8D5838D6E3B}"/>
              </a:ext>
            </a:extLst>
          </p:cNvPr>
          <p:cNvSpPr txBox="1"/>
          <p:nvPr/>
        </p:nvSpPr>
        <p:spPr>
          <a:xfrm>
            <a:off x="2768172" y="1763551"/>
            <a:ext cx="7255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  <a:latin typeface="+mj-lt"/>
              </a:rPr>
              <a:t>KHÁM PHÁ </a:t>
            </a:r>
            <a:endParaRPr lang="vi-VN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E4626D8-B5D9-113E-E5B6-7A65F2EC9125}"/>
              </a:ext>
            </a:extLst>
          </p:cNvPr>
          <p:cNvSpPr txBox="1"/>
          <p:nvPr/>
        </p:nvSpPr>
        <p:spPr>
          <a:xfrm>
            <a:off x="300881" y="2717869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i="1" dirty="0">
                <a:solidFill>
                  <a:schemeClr val="bg1"/>
                </a:solidFill>
                <a:latin typeface="+mj-lt"/>
              </a:rPr>
              <a:t>Phòng bệnh sốt xuất huyết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2537" y="540474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9899D-DCDC-45B1-862D-91AE2F4589E9}"/>
              </a:ext>
            </a:extLst>
          </p:cNvPr>
          <p:cNvSpPr txBox="1"/>
          <p:nvPr/>
        </p:nvSpPr>
        <p:spPr>
          <a:xfrm>
            <a:off x="5867400" y="5943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85F754B2-A435-4788-A14F-75A8ACCE285D}"/>
              </a:ext>
            </a:extLst>
          </p:cNvPr>
          <p:cNvSpPr txBox="1"/>
          <p:nvPr/>
        </p:nvSpPr>
        <p:spPr>
          <a:xfrm>
            <a:off x="981608" y="343458"/>
            <a:ext cx="9229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+mj-lt"/>
              </a:rPr>
              <a:t>TR</a:t>
            </a:r>
            <a:r>
              <a:rPr lang="vi-VN" sz="4400" b="1" dirty="0">
                <a:solidFill>
                  <a:schemeClr val="bg1"/>
                </a:solidFill>
                <a:latin typeface="+mj-lt"/>
              </a:rPr>
              <a:t>Ư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ỜNG MẦM NON HOA SEN </a:t>
            </a:r>
            <a:endParaRPr lang="vi-VN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Hộp Văn bản 4">
            <a:extLst>
              <a:ext uri="{FF2B5EF4-FFF2-40B4-BE49-F238E27FC236}">
                <a16:creationId xmlns:a16="http://schemas.microsoft.com/office/drawing/2014/main" id="{82B0C560-CB87-48C5-A9C8-05FB25AAC8D2}"/>
              </a:ext>
            </a:extLst>
          </p:cNvPr>
          <p:cNvSpPr txBox="1"/>
          <p:nvPr/>
        </p:nvSpPr>
        <p:spPr>
          <a:xfrm>
            <a:off x="3276600" y="4413647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Lứa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tuổi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Mẫu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giáo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lớn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( 5-6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tuổi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algn="l"/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Giáo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viên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Vũ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Thị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Chiên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Hà</a:t>
            </a:r>
            <a:endParaRPr lang="vi-VN" sz="32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468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1EAA0B1C-A937-6335-9D2D-48EDE634B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7772400" cy="1190625"/>
          </a:xfrm>
        </p:spPr>
        <p:txBody>
          <a:bodyPr/>
          <a:lstStyle/>
          <a:p>
            <a:pPr marL="541338" indent="-541338"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Bọ gậy muỗi vằn thường sống ở đâu?</a:t>
            </a:r>
          </a:p>
          <a:p>
            <a:pPr marL="541338" indent="-541338"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a.      Ao tù, nước đọng</a:t>
            </a:r>
          </a:p>
          <a:p>
            <a:pPr marL="541338" indent="-541338"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    Các chum, vại, bể nước</a:t>
            </a:r>
            <a:endParaRPr lang="en-US" altLang="en-US" sz="4000">
              <a:solidFill>
                <a:srgbClr val="0000FF"/>
              </a:solidFill>
            </a:endParaRPr>
          </a:p>
        </p:txBody>
      </p:sp>
      <p:sp>
        <p:nvSpPr>
          <p:cNvPr id="18436" name="Oval 4">
            <a:extLst>
              <a:ext uri="{FF2B5EF4-FFF2-40B4-BE49-F238E27FC236}">
                <a16:creationId xmlns:a16="http://schemas.microsoft.com/office/drawing/2014/main" id="{C7C17E92-9DDE-1DC4-E6DD-147DFD00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47800"/>
            <a:ext cx="457200" cy="33813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81280" tIns="40640" rIns="81280" bIns="40640" anchor="ctr"/>
          <a:lstStyle/>
          <a:p>
            <a:pPr algn="ctr" eaLnBrk="1" hangingPunct="1">
              <a:defRPr/>
            </a:pPr>
            <a:endParaRPr lang="en-US" sz="668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1" name="Picture 7">
            <a:extLst>
              <a:ext uri="{FF2B5EF4-FFF2-40B4-BE49-F238E27FC236}">
                <a16:creationId xmlns:a16="http://schemas.microsoft.com/office/drawing/2014/main" id="{032F4689-A325-B0C0-E78C-7264EA109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585913"/>
            <a:ext cx="2619375" cy="1720850"/>
          </a:xfrm>
          <a:prstGeom prst="rect">
            <a:avLst/>
          </a:prstGeom>
          <a:noFill/>
          <a:ln w="1905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6">
            <a:extLst>
              <a:ext uri="{FF2B5EF4-FFF2-40B4-BE49-F238E27FC236}">
                <a16:creationId xmlns:a16="http://schemas.microsoft.com/office/drawing/2014/main" id="{00BE41BC-CD95-0B1F-269D-85E6D2A12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820988"/>
            <a:ext cx="3249612" cy="2260600"/>
          </a:xfrm>
          <a:prstGeom prst="rect">
            <a:avLst/>
          </a:prstGeom>
          <a:noFill/>
          <a:ln w="1905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5">
            <a:extLst>
              <a:ext uri="{FF2B5EF4-FFF2-40B4-BE49-F238E27FC236}">
                <a16:creationId xmlns:a16="http://schemas.microsoft.com/office/drawing/2014/main" id="{6C7991FC-FAAB-4C42-157B-BEC611D0F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705225"/>
            <a:ext cx="3590925" cy="2260600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TextBox 3">
            <a:extLst>
              <a:ext uri="{FF2B5EF4-FFF2-40B4-BE49-F238E27FC236}">
                <a16:creationId xmlns:a16="http://schemas.microsoft.com/office/drawing/2014/main" id="{CDD96A10-B0C0-459C-2527-6B6F44763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0" y="5084763"/>
            <a:ext cx="5164138" cy="46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80" tIns="40640" rIns="81280" bIns="406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sinh sản lí tưởng của muỗi vằn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18436" grpId="0" animBg="1"/>
      <p:bldP spid="82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7E690D02-9D41-3B96-FA27-75D812EE5A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686800" cy="1524000"/>
          </a:xfrm>
        </p:spPr>
        <p:txBody>
          <a:bodyPr rtlCol="0">
            <a:noAutofit/>
          </a:bodyPr>
          <a:lstStyle/>
          <a:p>
            <a:pPr marL="541910" indent="-541910" eaLnBrk="1" fontAlgn="auto" hangingPunct="1">
              <a:spcAft>
                <a:spcPts val="0"/>
              </a:spcAft>
              <a:buFontTx/>
              <a:buAutoNum type="alphaLcParenR"/>
              <a:defRPr/>
            </a:pPr>
            <a:endParaRPr lang="en-US" sz="3600" b="1" dirty="0">
              <a:solidFill>
                <a:srgbClr val="FF3300"/>
              </a:solidFill>
            </a:endParaRPr>
          </a:p>
          <a:p>
            <a:pPr marL="541910" indent="-54191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12865" indent="-81286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Để tránh bị gió</a:t>
            </a:r>
          </a:p>
          <a:p>
            <a:pPr marL="812865" indent="-81286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Để tránh bị muỗi vằn đốt</a:t>
            </a:r>
            <a:endParaRPr lang="en-US" sz="2400" b="1" dirty="0">
              <a:latin typeface="VNI-Avo" pitchFamily="2" charset="0"/>
            </a:endParaRPr>
          </a:p>
          <a:p>
            <a:pPr marL="541910" indent="-541910"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D5C88792-048B-E398-FCE4-82C97376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444500" cy="38893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81280" tIns="40640" rIns="81280" bIns="40640" anchor="ctr"/>
          <a:lstStyle/>
          <a:p>
            <a:pPr algn="ctr" eaLnBrk="1" hangingPunct="1">
              <a:defRPr/>
            </a:pPr>
            <a:endParaRPr lang="en-US" sz="668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6" name="Picture 16" descr="scan0022">
            <a:extLst>
              <a:ext uri="{FF2B5EF4-FFF2-40B4-BE49-F238E27FC236}">
                <a16:creationId xmlns:a16="http://schemas.microsoft.com/office/drawing/2014/main" id="{ADA13E68-B48C-1F6A-35EF-3572C3D1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90863"/>
            <a:ext cx="8763000" cy="28209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1" name="Rectangle 13">
            <a:extLst>
              <a:ext uri="{FF2B5EF4-FFF2-40B4-BE49-F238E27FC236}">
                <a16:creationId xmlns:a16="http://schemas.microsoft.com/office/drawing/2014/main" id="{1C677917-C66B-674A-3A6C-238E7C14F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1109663"/>
            <a:ext cx="5573712" cy="3603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6.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sốt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huyết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94222" name="Text Box 14">
            <a:extLst>
              <a:ext uri="{FF2B5EF4-FFF2-40B4-BE49-F238E27FC236}">
                <a16:creationId xmlns:a16="http://schemas.microsoft.com/office/drawing/2014/main" id="{6D7E8CE5-3F72-B0BC-A074-1E8E3BD2C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1662113"/>
            <a:ext cx="3322637" cy="411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74" b="1" dirty="0">
                <a:latin typeface="Times New Roman" panose="02020603050405020304" pitchFamily="18" charset="0"/>
              </a:rPr>
              <a:t>a.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Sốt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đột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ngột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kéo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dài</a:t>
            </a:r>
            <a:endParaRPr lang="en-US" altLang="en-US" sz="2074" b="1" dirty="0">
              <a:latin typeface="Times New Roman" panose="02020603050405020304" pitchFamily="18" charset="0"/>
            </a:endParaRPr>
          </a:p>
        </p:txBody>
      </p:sp>
      <p:sp>
        <p:nvSpPr>
          <p:cNvPr id="94223" name="Text Box 15">
            <a:extLst>
              <a:ext uri="{FF2B5EF4-FFF2-40B4-BE49-F238E27FC236}">
                <a16:creationId xmlns:a16="http://schemas.microsoft.com/office/drawing/2014/main" id="{9BBC7DE9-7B3D-1765-5A76-FBFA2FF14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2173288"/>
            <a:ext cx="5881687" cy="411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74" b="1" dirty="0">
                <a:latin typeface="Times New Roman" panose="02020603050405020304" pitchFamily="18" charset="0"/>
              </a:rPr>
              <a:t>b.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huyết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074" b="1" dirty="0">
                <a:latin typeface="Times New Roman" panose="02020603050405020304" pitchFamily="18" charset="0"/>
              </a:rPr>
              <a:t> da,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máu</a:t>
            </a:r>
            <a:r>
              <a:rPr lang="en-US" altLang="en-US" sz="2074" b="1" dirty="0">
                <a:latin typeface="Times New Roman" panose="02020603050405020304" pitchFamily="18" charset="0"/>
              </a:rPr>
              <a:t> cam</a:t>
            </a:r>
          </a:p>
        </p:txBody>
      </p:sp>
      <p:sp>
        <p:nvSpPr>
          <p:cNvPr id="94227" name="Rectangle 19">
            <a:extLst>
              <a:ext uri="{FF2B5EF4-FFF2-40B4-BE49-F238E27FC236}">
                <a16:creationId xmlns:a16="http://schemas.microsoft.com/office/drawing/2014/main" id="{28EF87FC-B960-4BB8-8B0D-6B373F22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2709863"/>
            <a:ext cx="4733925" cy="7318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74" b="1" dirty="0">
                <a:latin typeface="Times New Roman" panose="02020603050405020304" pitchFamily="18" charset="0"/>
              </a:rPr>
              <a:t>c.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Đau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bụng</a:t>
            </a:r>
            <a:r>
              <a:rPr lang="en-US" altLang="en-US" sz="2074" b="1" dirty="0">
                <a:latin typeface="Times New Roman" panose="02020603050405020304" pitchFamily="18" charset="0"/>
              </a:rPr>
              <a:t>,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buồn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nôn</a:t>
            </a:r>
            <a:r>
              <a:rPr lang="en-US" altLang="en-US" sz="2074" b="1" dirty="0">
                <a:latin typeface="Times New Roman" panose="02020603050405020304" pitchFamily="18" charset="0"/>
              </a:rPr>
              <a:t>,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lạnh</a:t>
            </a:r>
            <a:endParaRPr lang="vi-VN" altLang="en-US" sz="2074" b="1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074" b="1" dirty="0">
              <a:latin typeface="Times New Roman" panose="02020603050405020304" pitchFamily="18" charset="0"/>
            </a:endParaRPr>
          </a:p>
        </p:txBody>
      </p:sp>
      <p:sp>
        <p:nvSpPr>
          <p:cNvPr id="94228" name="Text Box 20">
            <a:extLst>
              <a:ext uri="{FF2B5EF4-FFF2-40B4-BE49-F238E27FC236}">
                <a16:creationId xmlns:a16="http://schemas.microsoft.com/office/drawing/2014/main" id="{5B16745A-572D-5B45-113A-4A3887420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3279775"/>
            <a:ext cx="2257425" cy="365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778" b="1">
                <a:latin typeface="Times New Roman" panose="02020603050405020304" pitchFamily="18" charset="0"/>
              </a:rPr>
              <a:t>d.   Tất cả các ý trên</a:t>
            </a:r>
          </a:p>
        </p:txBody>
      </p:sp>
      <p:pic>
        <p:nvPicPr>
          <p:cNvPr id="94237" name="Picture 29" descr="Hình ảnh có liên quan">
            <a:extLst>
              <a:ext uri="{FF2B5EF4-FFF2-40B4-BE49-F238E27FC236}">
                <a16:creationId xmlns:a16="http://schemas.microsoft.com/office/drawing/2014/main" id="{2ECA26D9-F384-DD46-0A21-25AD081C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825875"/>
            <a:ext cx="220186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8" name="Picture 30" descr="Kết quả hình ảnh cho hình ảnh trẻ xét nghiệm máu benh sot xuat huyet">
            <a:extLst>
              <a:ext uri="{FF2B5EF4-FFF2-40B4-BE49-F238E27FC236}">
                <a16:creationId xmlns:a16="http://schemas.microsoft.com/office/drawing/2014/main" id="{966699C4-8188-67CE-94D9-6D9428D43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31457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9" name="Picture 31" descr="Kết quả hình ảnh cho hình ảnh trẻ xét nghiệm máu benh sot xuat huyet">
            <a:extLst>
              <a:ext uri="{FF2B5EF4-FFF2-40B4-BE49-F238E27FC236}">
                <a16:creationId xmlns:a16="http://schemas.microsoft.com/office/drawing/2014/main" id="{EB35E434-25E4-7A0C-1331-B468A8310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08915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4">
            <a:extLst>
              <a:ext uri="{FF2B5EF4-FFF2-40B4-BE49-F238E27FC236}">
                <a16:creationId xmlns:a16="http://schemas.microsoft.com/office/drawing/2014/main" id="{B35957E3-3A86-ADAB-F6D4-03CC2324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3279775"/>
            <a:ext cx="444500" cy="33813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81280" tIns="40640" rIns="81280" bIns="40640" anchor="ctr"/>
          <a:lstStyle/>
          <a:p>
            <a:pPr algn="ctr" eaLnBrk="1" hangingPunct="1">
              <a:defRPr/>
            </a:pPr>
            <a:endParaRPr lang="en-US" sz="668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/>
      <p:bldP spid="94222" grpId="0"/>
      <p:bldP spid="94223" grpId="0"/>
      <p:bldP spid="94227" grpId="0"/>
      <p:bldP spid="94228" grpId="0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2">
            <a:extLst>
              <a:ext uri="{FF2B5EF4-FFF2-40B4-BE49-F238E27FC236}">
                <a16:creationId xmlns:a16="http://schemas.microsoft.com/office/drawing/2014/main" id="{0129103B-CF73-2E7D-C356-FA0C2FDC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924675" cy="37465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F9248DC0-C980-B184-BB7F-B459AAB0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185863"/>
            <a:ext cx="8232775" cy="468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438400"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43840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4384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4384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4384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4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MUỖI TRUYỀN BỆNH CHO NGƯỜI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032F117A-B17B-3043-B725-A813E137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1339850"/>
            <a:ext cx="4344988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370" b="1">
                <a:solidFill>
                  <a:srgbClr val="FF0000"/>
                </a:solidFill>
                <a:latin typeface="Times New Roman" panose="02020603050405020304" pitchFamily="18" charset="0"/>
              </a:rPr>
              <a:t>BỆNH SỐT XUẤT HUYẾT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794DEFD2-2B6A-20A7-8132-E9860446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2573338"/>
            <a:ext cx="2032000" cy="25955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67" b="1" dirty="0">
                <a:latin typeface="Times New Roman" panose="02020603050405020304" pitchFamily="18" charset="0"/>
              </a:rPr>
              <a:t>Do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67" b="1" dirty="0">
                <a:solidFill>
                  <a:srgbClr val="CC0000"/>
                </a:solidFill>
                <a:latin typeface="Times New Roman" panose="02020603050405020304" pitchFamily="18" charset="0"/>
              </a:rPr>
              <a:t>vi-</a:t>
            </a:r>
            <a:r>
              <a:rPr lang="en-US" altLang="en-US" sz="2667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rút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gây</a:t>
            </a:r>
            <a:r>
              <a:rPr lang="en-US" altLang="en-US" sz="2667" b="1" dirty="0">
                <a:latin typeface="Times New Roman" panose="02020603050405020304" pitchFamily="18" charset="0"/>
              </a:rPr>
              <a:t> ra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28C4DA1E-BD14-9D27-F29C-095D74282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2314575" cy="2643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237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Muỗi</a:t>
            </a:r>
            <a:r>
              <a:rPr lang="en-US" altLang="en-US" sz="237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vằn</a:t>
            </a:r>
            <a:endParaRPr lang="en-US" altLang="en-US" sz="237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237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370" b="1" dirty="0"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370" b="1" dirty="0"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latin typeface="Times New Roman" panose="02020603050405020304" pitchFamily="18" charset="0"/>
              </a:rPr>
              <a:t>vật</a:t>
            </a:r>
            <a:endParaRPr lang="en-US" altLang="en-US" sz="2370" b="1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2370" b="1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370" b="1" dirty="0"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latin typeface="Times New Roman" panose="02020603050405020304" pitchFamily="18" charset="0"/>
              </a:rPr>
              <a:t>gian</a:t>
            </a:r>
            <a:r>
              <a:rPr lang="en-US" altLang="en-US" sz="2370" b="1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2370" b="1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370" b="1" dirty="0"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6724FB07-3F1D-2552-3E6B-4BE1E606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3746500" cy="2643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dist" eaLnBrk="1" hangingPunct="1">
              <a:defRPr/>
            </a:pP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570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bệnh</a:t>
            </a:r>
            <a:endParaRPr lang="en-US" altLang="en-US" sz="2074" b="1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nguy</a:t>
            </a:r>
            <a:r>
              <a:rPr lang="en-US" altLang="en-US" sz="2074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en-US" sz="2074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074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2074" b="1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074" b="1" dirty="0">
                <a:latin typeface="Times New Roman" panose="02020603050405020304" pitchFamily="18" charset="0"/>
              </a:rPr>
              <a:t>, </a:t>
            </a:r>
            <a:r>
              <a:rPr lang="en-US" altLang="en-US" sz="207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2074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74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thuốc</a:t>
            </a:r>
            <a:endParaRPr lang="en-US" altLang="en-US" sz="2074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207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074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gây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207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sz="2074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74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074" b="1" dirty="0">
                <a:latin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latin typeface="Times New Roman" panose="02020603050405020304" pitchFamily="18" charset="0"/>
              </a:rPr>
              <a:t>vòng</a:t>
            </a:r>
            <a:endParaRPr lang="en-US" altLang="en-US" sz="2074" b="1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2074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07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074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207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074" b="1" dirty="0">
                <a:latin typeface="Times New Roman" panose="02020603050405020304" pitchFamily="18" charset="0"/>
              </a:rPr>
              <a:t>.</a:t>
            </a:r>
          </a:p>
          <a:p>
            <a:pPr algn="dist" eaLnBrk="1" hangingPunct="1">
              <a:defRPr/>
            </a:pPr>
            <a:endParaRPr lang="en-US" altLang="en-US" sz="2074" b="1" dirty="0">
              <a:latin typeface="Times New Roman" panose="02020603050405020304" pitchFamily="18" charset="0"/>
            </a:endParaRPr>
          </a:p>
        </p:txBody>
      </p:sp>
      <p:sp>
        <p:nvSpPr>
          <p:cNvPr id="15366" name="Line 8">
            <a:extLst>
              <a:ext uri="{FF2B5EF4-FFF2-40B4-BE49-F238E27FC236}">
                <a16:creationId xmlns:a16="http://schemas.microsoft.com/office/drawing/2014/main" id="{F4AEB05F-2129-4412-D7C2-33A597B45A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6863" y="1792288"/>
            <a:ext cx="3062287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5704"/>
          </a:p>
        </p:txBody>
      </p:sp>
      <p:sp>
        <p:nvSpPr>
          <p:cNvPr id="15367" name="Line 9">
            <a:extLst>
              <a:ext uri="{FF2B5EF4-FFF2-40B4-BE49-F238E27FC236}">
                <a16:creationId xmlns:a16="http://schemas.microsoft.com/office/drawing/2014/main" id="{95B12F5F-90EF-9EC9-1F21-F459EABA6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1787525"/>
            <a:ext cx="2947988" cy="636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5704"/>
          </a:p>
        </p:txBody>
      </p:sp>
      <p:sp>
        <p:nvSpPr>
          <p:cNvPr id="15368" name="Line 10">
            <a:extLst>
              <a:ext uri="{FF2B5EF4-FFF2-40B4-BE49-F238E27FC236}">
                <a16:creationId xmlns:a16="http://schemas.microsoft.com/office/drawing/2014/main" id="{54C4DB50-CD2C-CAC6-A9C9-58AA931A50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5138" y="1792288"/>
            <a:ext cx="3540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5704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3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3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3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4">
            <a:extLst>
              <a:ext uri="{FF2B5EF4-FFF2-40B4-BE49-F238E27FC236}">
                <a16:creationId xmlns:a16="http://schemas.microsoft.com/office/drawing/2014/main" id="{F419957A-E03B-B9E0-8AD0-6125F9EE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143000"/>
            <a:ext cx="6307137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e4d24041a498154c1bf40eee663fa303">
            <a:extLst>
              <a:ext uri="{FF2B5EF4-FFF2-40B4-BE49-F238E27FC236}">
                <a16:creationId xmlns:a16="http://schemas.microsoft.com/office/drawing/2014/main" id="{2EBA76FE-8B2E-F119-FA43-23E1FD94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03450"/>
            <a:ext cx="3962400" cy="291623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8" name="Rectangle 6">
            <a:extLst>
              <a:ext uri="{FF2B5EF4-FFF2-40B4-BE49-F238E27FC236}">
                <a16:creationId xmlns:a16="http://schemas.microsoft.com/office/drawing/2014/main" id="{5ED17161-4FA1-FF57-F15B-51A6408F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4711700"/>
            <a:ext cx="3333750" cy="1528763"/>
          </a:xfrm>
          <a:prstGeom prst="rect">
            <a:avLst/>
          </a:prstGeom>
          <a:noFill/>
          <a:ln>
            <a:noFill/>
          </a:ln>
        </p:spPr>
        <p:txBody>
          <a:bodyPr lIns="81280" tIns="40640" rIns="81280" bIns="40640" anchor="ctr">
            <a:spAutoFit/>
          </a:bodyPr>
          <a:lstStyle/>
          <a:p>
            <a:pPr algn="ctr" eaLnBrk="1" hangingPunct="1">
              <a:defRPr/>
            </a:pPr>
            <a:r>
              <a:rPr lang="en-US" sz="6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556" name="Picture 8" descr="tre-sot-xuat-huyet_9-201009">
            <a:extLst>
              <a:ext uri="{FF2B5EF4-FFF2-40B4-BE49-F238E27FC236}">
                <a16:creationId xmlns:a16="http://schemas.microsoft.com/office/drawing/2014/main" id="{37BCB098-28CA-6E74-A30B-5FC68AF3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47900"/>
            <a:ext cx="4191000" cy="15160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1" name="Text Box 9">
            <a:extLst>
              <a:ext uri="{FF2B5EF4-FFF2-40B4-BE49-F238E27FC236}">
                <a16:creationId xmlns:a16="http://schemas.microsoft.com/office/drawing/2014/main" id="{02D8286E-2766-5F6B-CC5E-10C46135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763" y="3763963"/>
            <a:ext cx="4821237" cy="411162"/>
          </a:xfrm>
          <a:prstGeom prst="rect">
            <a:avLst/>
          </a:prstGeom>
          <a:noFill/>
          <a:ln>
            <a:noFill/>
          </a:ln>
        </p:spPr>
        <p:txBody>
          <a:bodyPr lIns="81280" tIns="40640" rIns="81280" bIns="406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139" b="1">
                <a:latin typeface="Times New Roman" panose="02020603050405020304" pitchFamily="18" charset="0"/>
                <a:cs typeface="Times New Roman" panose="02020603050405020304" pitchFamily="18" charset="0"/>
              </a:rPr>
              <a:t>Biến chứng tràn dịch màng phổi</a:t>
            </a:r>
          </a:p>
        </p:txBody>
      </p:sp>
      <p:pic>
        <p:nvPicPr>
          <p:cNvPr id="23558" name="Picture 11" descr="a39be-D-1210a">
            <a:extLst>
              <a:ext uri="{FF2B5EF4-FFF2-40B4-BE49-F238E27FC236}">
                <a16:creationId xmlns:a16="http://schemas.microsoft.com/office/drawing/2014/main" id="{EB27427E-C1D0-5F7E-32FF-B66DF5C58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4221163"/>
            <a:ext cx="4191000" cy="14398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4" name="Text Box 12">
            <a:extLst>
              <a:ext uri="{FF2B5EF4-FFF2-40B4-BE49-F238E27FC236}">
                <a16:creationId xmlns:a16="http://schemas.microsoft.com/office/drawing/2014/main" id="{9E0EAAD6-10D4-E375-74CB-EBE570AF0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791200"/>
            <a:ext cx="21764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80" tIns="40640" rIns="81280" bIns="406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Suy hô hấp</a:t>
            </a:r>
          </a:p>
        </p:txBody>
      </p:sp>
      <p:sp>
        <p:nvSpPr>
          <p:cNvPr id="20488" name="Text Box 13">
            <a:extLst>
              <a:ext uri="{FF2B5EF4-FFF2-40B4-BE49-F238E27FC236}">
                <a16:creationId xmlns:a16="http://schemas.microsoft.com/office/drawing/2014/main" id="{941F81AC-156D-C882-70B7-2F45B5945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1016000"/>
            <a:ext cx="4089400" cy="928688"/>
          </a:xfrm>
          <a:prstGeom prst="rect">
            <a:avLst/>
          </a:prstGeom>
          <a:noFill/>
          <a:ln>
            <a:noFill/>
          </a:ln>
        </p:spPr>
        <p:txBody>
          <a:bodyPr lIns="81280" tIns="40640" rIns="81280" bIns="406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67"/>
              </a:spcBef>
              <a:buFont typeface="Arial" panose="020B0604020202020204" pitchFamily="34" charset="0"/>
              <a:buNone/>
              <a:defRPr/>
            </a:pPr>
            <a:r>
              <a:rPr lang="en-US" altLang="en-US" sz="2834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5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Bệnh sốt xuất huyết </a:t>
            </a:r>
          </a:p>
          <a:p>
            <a:pPr algn="ctr" eaLnBrk="1" hangingPunct="1">
              <a:spcBef>
                <a:spcPts val="167"/>
              </a:spcBef>
              <a:buFont typeface="Arial" panose="020B0604020202020204" pitchFamily="34" charset="0"/>
              <a:buNone/>
              <a:defRPr/>
            </a:pPr>
            <a:r>
              <a:rPr lang="en-US" altLang="en-US" sz="25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hiểm như thế nào?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151561" grpId="0"/>
      <p:bldP spid="151564" grpId="0"/>
      <p:bldP spid="204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804CBC-6BE3-22AE-B0F4-6006171C6E09}"/>
              </a:ext>
            </a:extLst>
          </p:cNvPr>
          <p:cNvSpPr/>
          <p:nvPr/>
        </p:nvSpPr>
        <p:spPr bwMode="auto">
          <a:xfrm>
            <a:off x="677333" y="1354667"/>
            <a:ext cx="3238500" cy="7762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00FF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2" b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PHÒNG BỆNH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2" b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SỐT XUẤT HUYẾT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8FA59C8D-0195-9BF7-AE35-C1D89E83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930400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E00768-84C2-FD67-E428-6FC1DD2CBD50}"/>
              </a:ext>
            </a:extLst>
          </p:cNvPr>
          <p:cNvSpPr/>
          <p:nvPr/>
        </p:nvSpPr>
        <p:spPr>
          <a:xfrm>
            <a:off x="2800350" y="2366963"/>
            <a:ext cx="3959225" cy="544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704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C56661-EC10-556E-61B3-C5349D889464}"/>
              </a:ext>
            </a:extLst>
          </p:cNvPr>
          <p:cNvSpPr/>
          <p:nvPr/>
        </p:nvSpPr>
        <p:spPr>
          <a:xfrm>
            <a:off x="2159000" y="2490788"/>
            <a:ext cx="561975" cy="36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15" dirty="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772D21-7577-8E31-0F50-AE38540B9C70}"/>
              </a:ext>
            </a:extLst>
          </p:cNvPr>
          <p:cNvSpPr/>
          <p:nvPr/>
        </p:nvSpPr>
        <p:spPr>
          <a:xfrm>
            <a:off x="3195638" y="3708400"/>
            <a:ext cx="2814637" cy="6413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704" dirty="0"/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85A129D4-2128-A682-5A67-E1BC8FB1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2433638"/>
            <a:ext cx="3746500" cy="385762"/>
          </a:xfrm>
          <a:prstGeom prst="rect">
            <a:avLst/>
          </a:prstGeom>
          <a:noFill/>
          <a:ln>
            <a:noFill/>
          </a:ln>
        </p:spPr>
        <p:txBody>
          <a:bodyPr lIns="65008" tIns="32504" rIns="65008" bIns="325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gây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ra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bệnh</a:t>
            </a:r>
            <a:endParaRPr lang="zh-CN" altLang="en-US" sz="2074" b="1" spc="222" dirty="0">
              <a:solidFill>
                <a:schemeClr val="tx1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0B1FD31C-7CD3-D57C-7650-AE306A867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3783013"/>
            <a:ext cx="2689225" cy="385762"/>
          </a:xfrm>
          <a:prstGeom prst="rect">
            <a:avLst/>
          </a:prstGeom>
          <a:noFill/>
          <a:ln>
            <a:noFill/>
          </a:ln>
        </p:spPr>
        <p:txBody>
          <a:bodyPr lIns="65008" tIns="32504" rIns="65008" bIns="325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phòng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bệnh</a:t>
            </a:r>
            <a:endParaRPr lang="en-US" altLang="zh-CN" sz="2074" b="1" spc="222" dirty="0">
              <a:solidFill>
                <a:schemeClr val="tx1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7" name="图片 6">
            <a:extLst>
              <a:ext uri="{FF2B5EF4-FFF2-40B4-BE49-F238E27FC236}">
                <a16:creationId xmlns:a16="http://schemas.microsoft.com/office/drawing/2014/main" id="{D3D4709D-B70D-3308-8C2B-325E15FD0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88" y="3357563"/>
            <a:ext cx="1431925" cy="14303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6D40206-EC5E-3FDE-EC35-56FB3D2B90A0}"/>
              </a:ext>
            </a:extLst>
          </p:cNvPr>
          <p:cNvSpPr/>
          <p:nvPr/>
        </p:nvSpPr>
        <p:spPr>
          <a:xfrm>
            <a:off x="2089150" y="3808413"/>
            <a:ext cx="631825" cy="300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15" dirty="0">
                <a:solidFill>
                  <a:srgbClr val="FF0000"/>
                </a:solidFill>
              </a:rPr>
              <a:t>02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521CE7E-581E-E889-1CE8-04071B4EC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5" y="2887663"/>
            <a:ext cx="2427288" cy="1128712"/>
          </a:xfrm>
          <a:prstGeom prst="ellipse">
            <a:avLst/>
          </a:prstGeom>
          <a:solidFill>
            <a:srgbClr val="99FF99"/>
          </a:solidFill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37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Cách phòng bệnh</a:t>
            </a:r>
          </a:p>
          <a:p>
            <a:pPr algn="ctr" eaLnBrk="1" hangingPunct="1">
              <a:defRPr/>
            </a:pPr>
            <a:r>
              <a:rPr lang="en-US" altLang="en-US" sz="237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Sốt xuất huyết</a:t>
            </a: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833B40C5-62C0-5767-3487-7968390D28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17863" y="2667000"/>
            <a:ext cx="465137" cy="3667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5704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BD0A76B2-4351-A713-807A-70F39D8859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8138" y="2638425"/>
            <a:ext cx="452437" cy="395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5704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ED982028-16A8-4F48-F327-03BB35600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8775" y="3854450"/>
            <a:ext cx="395288" cy="4048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5704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E41D920-0ABF-3881-16D4-89092AAA32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7200" y="3852863"/>
            <a:ext cx="728663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5704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540EC53D-4B16-EA6C-1DFF-76912A7FC5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9775" y="2322513"/>
            <a:ext cx="22225" cy="5984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5704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A73D8C13-9386-6B51-3C0B-285865622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049713"/>
            <a:ext cx="0" cy="6207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5704"/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A6E3F211-9B7C-BA5A-194F-127157877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598613"/>
            <a:ext cx="1966913" cy="7080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Giữ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vệ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sinh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nhà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ở,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môi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081B6CE0-7F04-310C-D933-151661B135C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870575" y="2278063"/>
            <a:ext cx="15240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>
                <a:latin typeface="Times New Roman" panose="02020603050405020304" pitchFamily="18" charset="0"/>
              </a:rPr>
              <a:t>Ngủ trong màn</a:t>
            </a:r>
            <a:endParaRPr lang="en-US" altLang="en-US" sz="1667" b="1">
              <a:latin typeface="Times New Roman" panose="02020603050405020304" pitchFamily="18" charset="0"/>
            </a:endParaRP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E5551951-8495-C422-D16B-06350E790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038" y="3813175"/>
            <a:ext cx="2346325" cy="8112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Đậy</a:t>
            </a:r>
            <a:r>
              <a:rPr lang="en-US" altLang="en-US" sz="266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kín</a:t>
            </a:r>
            <a:r>
              <a:rPr lang="en-US" altLang="en-US" sz="266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dụng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cụ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chứa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52AC51E4-9818-72CB-C101-4582FF4F4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2128838"/>
            <a:ext cx="1177925" cy="939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833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Diệt</a:t>
            </a:r>
            <a:r>
              <a:rPr lang="en-US" altLang="en-US" sz="18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833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muỗi</a:t>
            </a:r>
            <a:r>
              <a:rPr lang="en-US" altLang="en-US" sz="18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1833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bọ</a:t>
            </a:r>
            <a:r>
              <a:rPr lang="en-US" altLang="en-US" sz="18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833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gậy</a:t>
            </a:r>
            <a:endParaRPr lang="en-US" altLang="en-US" sz="1833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FACAC8E6-9A9A-CC33-EB29-FA59A5F73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3576638"/>
            <a:ext cx="1436687" cy="7080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Phun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thuốc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diệt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muỗi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D048D7C-D157-29B9-D465-8C54E2B2C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581525"/>
            <a:ext cx="1801812" cy="939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833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Thoa</a:t>
            </a:r>
            <a:r>
              <a:rPr lang="en-US" altLang="en-US" sz="18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833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thuốc</a:t>
            </a:r>
            <a:r>
              <a:rPr lang="en-US" altLang="en-US" sz="18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833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chống</a:t>
            </a:r>
            <a:r>
              <a:rPr lang="en-US" altLang="en-US" sz="18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833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muỗi</a:t>
            </a:r>
            <a:r>
              <a:rPr lang="en-US" altLang="en-US" sz="18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833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en-US" altLang="en-US" sz="18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833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cơ</a:t>
            </a:r>
            <a:r>
              <a:rPr lang="en-US" altLang="en-US" sz="18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833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thể</a:t>
            </a:r>
            <a:r>
              <a:rPr lang="en-US" altLang="en-US" sz="18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80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sot-xuat-huyet1">
            <a:hlinkClick r:id="rId2"/>
            <a:extLst>
              <a:ext uri="{FF2B5EF4-FFF2-40B4-BE49-F238E27FC236}">
                <a16:creationId xmlns:a16="http://schemas.microsoft.com/office/drawing/2014/main" id="{F186CF16-7569-837C-9F94-95C9C60D9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4425"/>
            <a:ext cx="43434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C:\Users\vi le\Desktop\New folder\DSC00335.JPG">
            <a:extLst>
              <a:ext uri="{FF2B5EF4-FFF2-40B4-BE49-F238E27FC236}">
                <a16:creationId xmlns:a16="http://schemas.microsoft.com/office/drawing/2014/main" id="{25EB1B9C-EA4C-DFD6-59AA-2AAE8240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1460500"/>
            <a:ext cx="4613275" cy="2095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Users\vi le\Desktop\New folder\DSC00329.JPG">
            <a:extLst>
              <a:ext uri="{FF2B5EF4-FFF2-40B4-BE49-F238E27FC236}">
                <a16:creationId xmlns:a16="http://schemas.microsoft.com/office/drawing/2014/main" id="{85C44B16-63F1-52B0-186D-F1037FB3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9663"/>
            <a:ext cx="44815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benh sot ret 2">
            <a:extLst>
              <a:ext uri="{FF2B5EF4-FFF2-40B4-BE49-F238E27FC236}">
                <a16:creationId xmlns:a16="http://schemas.microsoft.com/office/drawing/2014/main" id="{5917E057-BB17-3B27-534A-158CCD9DE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343400" cy="21240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8">
            <a:extLst>
              <a:ext uri="{FF2B5EF4-FFF2-40B4-BE49-F238E27FC236}">
                <a16:creationId xmlns:a16="http://schemas.microsoft.com/office/drawing/2014/main" id="{AF86714C-3309-85A1-F0FE-6BC343D0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275" y="962025"/>
            <a:ext cx="914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80" tIns="40640" rIns="81280" bIns="406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PHÒNG BỆNH SỐT XUẤT HUYẾT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26A8CE-58A4-297C-3028-7883E92A6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889000"/>
            <a:ext cx="90297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2">
            <a:extLst>
              <a:ext uri="{FF2B5EF4-FFF2-40B4-BE49-F238E27FC236}">
                <a16:creationId xmlns:a16="http://schemas.microsoft.com/office/drawing/2014/main" id="{BD975A5D-5F0E-F5E7-DCB1-08F74EFC27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92438" y="1163638"/>
            <a:ext cx="2962275" cy="565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9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</a:p>
        </p:txBody>
      </p:sp>
      <p:sp>
        <p:nvSpPr>
          <p:cNvPr id="8196" name="WordArt 3">
            <a:extLst>
              <a:ext uri="{FF2B5EF4-FFF2-40B4-BE49-F238E27FC236}">
                <a16:creationId xmlns:a16="http://schemas.microsoft.com/office/drawing/2014/main" id="{79F66971-62F9-7C5A-FC82-602EA4792F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8000" y="2003425"/>
            <a:ext cx="5969000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9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</a:t>
            </a:r>
          </a:p>
          <a:p>
            <a:pPr algn="ctr"/>
            <a:r>
              <a:rPr lang="en-US" sz="319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SỐT XUẤT HUYẾT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F53F2ADA-4AFD-2FF3-7CA3-77911A89E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736" indent="-304736" eaLnBrk="1" hangingPunct="1">
              <a:defRPr/>
            </a:pPr>
            <a:endParaRPr lang="en-US" altLang="en-US" sz="2834"/>
          </a:p>
          <a:p>
            <a:pPr marL="304736" indent="-304736" eaLnBrk="1" hangingPunct="1">
              <a:defRPr/>
            </a:pPr>
            <a:endParaRPr lang="en-US" altLang="en-US" sz="2834"/>
          </a:p>
        </p:txBody>
      </p:sp>
      <p:pic>
        <p:nvPicPr>
          <p:cNvPr id="23555" name="Picture 9" descr="nhang">
            <a:extLst>
              <a:ext uri="{FF2B5EF4-FFF2-40B4-BE49-F238E27FC236}">
                <a16:creationId xmlns:a16="http://schemas.microsoft.com/office/drawing/2014/main" id="{346282BC-BFA7-F010-9009-F09DA472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44958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3" descr="123200916817062">
            <a:extLst>
              <a:ext uri="{FF2B5EF4-FFF2-40B4-BE49-F238E27FC236}">
                <a16:creationId xmlns:a16="http://schemas.microsoft.com/office/drawing/2014/main" id="{69ACBA9E-D9CF-5A27-EEB6-4AB45D76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89000"/>
            <a:ext cx="46482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6" descr="795-957-large">
            <a:extLst>
              <a:ext uri="{FF2B5EF4-FFF2-40B4-BE49-F238E27FC236}">
                <a16:creationId xmlns:a16="http://schemas.microsoft.com/office/drawing/2014/main" id="{EEBF6A84-8D43-3982-8C7E-9752AD03C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98863"/>
            <a:ext cx="35052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8" descr="221844">
            <a:extLst>
              <a:ext uri="{FF2B5EF4-FFF2-40B4-BE49-F238E27FC236}">
                <a16:creationId xmlns:a16="http://schemas.microsoft.com/office/drawing/2014/main" id="{1E83BA73-C40B-6F0B-2B9E-F2D929C0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667125"/>
            <a:ext cx="26670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http://www.baosonla.org.vn/Uploads/Images2017/xmdmtrqn.jpg">
            <a:extLst>
              <a:ext uri="{FF2B5EF4-FFF2-40B4-BE49-F238E27FC236}">
                <a16:creationId xmlns:a16="http://schemas.microsoft.com/office/drawing/2014/main" id="{B3F78579-4B7E-2D63-64F3-E92AA3F7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98863"/>
            <a:ext cx="46482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8">
            <a:extLst>
              <a:ext uri="{FF2B5EF4-FFF2-40B4-BE49-F238E27FC236}">
                <a16:creationId xmlns:a16="http://schemas.microsoft.com/office/drawing/2014/main" id="{B0FC6814-6217-F906-6AD9-16EDC6C7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1227138"/>
            <a:ext cx="4346575" cy="8207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77396" eaLnBrk="1" hangingPunct="1">
              <a:spcBef>
                <a:spcPct val="50000"/>
              </a:spcBef>
              <a:defRPr/>
            </a:pPr>
            <a:r>
              <a:rPr lang="en-US" altLang="en-US" sz="237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VIỆC NÊN LÀM ĐỂ PHÒNG BỆNH SỐT XUẤT HUYẾT</a:t>
            </a:r>
          </a:p>
        </p:txBody>
      </p:sp>
      <p:sp>
        <p:nvSpPr>
          <p:cNvPr id="106506" name="Rectangle 10">
            <a:extLst>
              <a:ext uri="{FF2B5EF4-FFF2-40B4-BE49-F238E27FC236}">
                <a16:creationId xmlns:a16="http://schemas.microsoft.com/office/drawing/2014/main" id="{C771D879-34FF-ACDB-4D7A-CBC0726DD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2070100"/>
            <a:ext cx="7388225" cy="3627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77396" eaLnBrk="1" hangingPunct="1">
              <a:lnSpc>
                <a:spcPct val="200000"/>
              </a:lnSpc>
              <a:defRPr/>
            </a:pP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dọn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ở.</a:t>
            </a:r>
          </a:p>
          <a:p>
            <a:pPr defTabSz="677396" eaLnBrk="1" hangingPunct="1">
              <a:lnSpc>
                <a:spcPct val="200000"/>
              </a:lnSpc>
              <a:buFontTx/>
              <a:buChar char="-"/>
              <a:defRPr/>
            </a:pP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bụi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rậm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khơi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cống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rãnh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defTabSz="677396" eaLnBrk="1" hangingPunct="1">
              <a:lnSpc>
                <a:spcPct val="200000"/>
              </a:lnSpc>
              <a:buFontTx/>
              <a:buChar char="-"/>
              <a:defRPr/>
            </a:pP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thói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màn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 defTabSz="677396" eaLnBrk="1" hangingPunct="1">
              <a:lnSpc>
                <a:spcPct val="200000"/>
              </a:lnSpc>
              <a:buFontTx/>
              <a:buChar char="-"/>
              <a:defRPr/>
            </a:pP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Bể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chum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nắp</a:t>
            </a:r>
            <a:r>
              <a:rPr lang="en-US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7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đậy</a:t>
            </a:r>
            <a:r>
              <a:rPr lang="vi-VN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hoặc thả cá .</a:t>
            </a:r>
          </a:p>
          <a:p>
            <a:pPr defTabSz="677396" eaLnBrk="1" hangingPunct="1">
              <a:lnSpc>
                <a:spcPct val="200000"/>
              </a:lnSpc>
              <a:buFontTx/>
              <a:buChar char="-"/>
              <a:defRPr/>
            </a:pPr>
            <a:r>
              <a:rPr lang="vi-VN" altLang="en-US" sz="237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Phun thuốc diệt muỗi, diệt bọ gậy.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20FFC0BE-34B8-593D-888E-74452D7AC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284288"/>
            <a:ext cx="8402638" cy="954087"/>
          </a:xfrm>
          <a:prstGeom prst="rect">
            <a:avLst/>
          </a:prstGeom>
          <a:noFill/>
          <a:ln>
            <a:noFill/>
          </a:ln>
        </p:spPr>
        <p:txBody>
          <a:bodyPr lIns="81280" tIns="40640" rIns="81280" bIns="406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34" b="1">
                <a:solidFill>
                  <a:srgbClr val="0000FF"/>
                </a:solidFill>
                <a:latin typeface="Times New Roman" panose="02020603050405020304" pitchFamily="18" charset="0"/>
              </a:rPr>
              <a:t>Gia đình em thường sử dụng cách nào để diệt muỗi và bọ gậy?</a:t>
            </a:r>
          </a:p>
        </p:txBody>
      </p:sp>
      <p:pic>
        <p:nvPicPr>
          <p:cNvPr id="63491" name="Picture 3" descr="IMG20171014205459">
            <a:extLst>
              <a:ext uri="{FF2B5EF4-FFF2-40B4-BE49-F238E27FC236}">
                <a16:creationId xmlns:a16="http://schemas.microsoft.com/office/drawing/2014/main" id="{1D38B206-C0C8-96B0-9DCD-72AC628A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349500"/>
            <a:ext cx="38862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IMG20171009200015">
            <a:extLst>
              <a:ext uri="{FF2B5EF4-FFF2-40B4-BE49-F238E27FC236}">
                <a16:creationId xmlns:a16="http://schemas.microsoft.com/office/drawing/2014/main" id="{9A17ED35-B05A-2115-581E-B86BD264F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40386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>
            <a:extLst>
              <a:ext uri="{FF2B5EF4-FFF2-40B4-BE49-F238E27FC236}">
                <a16:creationId xmlns:a16="http://schemas.microsoft.com/office/drawing/2014/main" id="{3481038C-5440-6CDD-4C88-46CC95A9D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291138"/>
            <a:ext cx="2743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280" tIns="40640" rIns="81280" bIns="4064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5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Vợt</a:t>
            </a:r>
            <a:r>
              <a:rPr lang="en-US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muỗi</a:t>
            </a:r>
            <a:endParaRPr lang="en-US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AB380A75-A08A-40F6-B006-0531D9007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291138"/>
            <a:ext cx="2743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280" tIns="40640" rIns="81280" bIns="4064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5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Đèn</a:t>
            </a:r>
            <a:r>
              <a:rPr lang="en-US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bắt</a:t>
            </a:r>
            <a:r>
              <a:rPr lang="en-US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muỗi</a:t>
            </a:r>
            <a:endParaRPr lang="en-US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3" grpId="0"/>
      <p:bldP spid="634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F76F26-9813-1783-CECD-8F5FCF258F2B}"/>
              </a:ext>
            </a:extLst>
          </p:cNvPr>
          <p:cNvSpPr/>
          <p:nvPr/>
        </p:nvSpPr>
        <p:spPr bwMode="auto">
          <a:xfrm>
            <a:off x="677333" y="1354667"/>
            <a:ext cx="3238500" cy="7762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00FF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2" b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PHÒNG BỆNH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2" b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SỐT XUẤT HUYẾT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A1E8C285-BABA-BDAC-F835-102DD4362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184400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671B46-AC8E-3494-17FB-DBA5D4C4BCCC}"/>
              </a:ext>
            </a:extLst>
          </p:cNvPr>
          <p:cNvSpPr/>
          <p:nvPr/>
        </p:nvSpPr>
        <p:spPr>
          <a:xfrm>
            <a:off x="3067050" y="2736850"/>
            <a:ext cx="3957638" cy="5445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704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4FC924-66C9-32CA-6881-421BD55FB0DF}"/>
              </a:ext>
            </a:extLst>
          </p:cNvPr>
          <p:cNvSpPr/>
          <p:nvPr/>
        </p:nvSpPr>
        <p:spPr>
          <a:xfrm>
            <a:off x="1987550" y="2744788"/>
            <a:ext cx="561975" cy="36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15" dirty="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D427E9B-D96C-90B3-3D64-09CB8F261C18}"/>
              </a:ext>
            </a:extLst>
          </p:cNvPr>
          <p:cNvSpPr/>
          <p:nvPr/>
        </p:nvSpPr>
        <p:spPr>
          <a:xfrm>
            <a:off x="3163888" y="3656013"/>
            <a:ext cx="2816225" cy="6397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704" dirty="0"/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7A289985-C5E9-5597-0440-16823186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2816225"/>
            <a:ext cx="3746500" cy="385763"/>
          </a:xfrm>
          <a:prstGeom prst="rect">
            <a:avLst/>
          </a:prstGeom>
          <a:noFill/>
          <a:ln>
            <a:noFill/>
          </a:ln>
        </p:spPr>
        <p:txBody>
          <a:bodyPr lIns="65008" tIns="32504" rIns="65008" bIns="325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gây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ra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bệnh</a:t>
            </a:r>
            <a:endParaRPr lang="zh-CN" altLang="en-US" sz="2074" b="1" spc="222" dirty="0">
              <a:solidFill>
                <a:schemeClr val="tx1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9EE0E189-5859-CF3A-F299-B71B29929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8" y="3808413"/>
            <a:ext cx="2687637" cy="384175"/>
          </a:xfrm>
          <a:prstGeom prst="rect">
            <a:avLst/>
          </a:prstGeom>
          <a:noFill/>
          <a:ln>
            <a:noFill/>
          </a:ln>
        </p:spPr>
        <p:txBody>
          <a:bodyPr lIns="65008" tIns="32504" rIns="65008" bIns="325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phòng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bệnh</a:t>
            </a:r>
            <a:endParaRPr lang="en-US" altLang="zh-CN" sz="2074" b="1" spc="222" dirty="0">
              <a:solidFill>
                <a:schemeClr val="tx1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7" name="图片 6">
            <a:extLst>
              <a:ext uri="{FF2B5EF4-FFF2-40B4-BE49-F238E27FC236}">
                <a16:creationId xmlns:a16="http://schemas.microsoft.com/office/drawing/2014/main" id="{4F176094-5688-E7E1-02A3-8A8A23763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225" y="3300413"/>
            <a:ext cx="1430338" cy="14303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FCA4B3A-9B48-465F-DDEF-FE246D045D8B}"/>
              </a:ext>
            </a:extLst>
          </p:cNvPr>
          <p:cNvSpPr/>
          <p:nvPr/>
        </p:nvSpPr>
        <p:spPr>
          <a:xfrm>
            <a:off x="2089150" y="3808413"/>
            <a:ext cx="631825" cy="300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15" dirty="0">
                <a:solidFill>
                  <a:srgbClr val="FF0000"/>
                </a:solidFill>
              </a:rPr>
              <a:t>02</a:t>
            </a:r>
          </a:p>
        </p:txBody>
      </p:sp>
      <p:pic>
        <p:nvPicPr>
          <p:cNvPr id="11275" name="Picture 243" descr="Book-03-june">
            <a:extLst>
              <a:ext uri="{FF2B5EF4-FFF2-40B4-BE49-F238E27FC236}">
                <a16:creationId xmlns:a16="http://schemas.microsoft.com/office/drawing/2014/main" id="{0088CAF7-B2BD-CFED-5BD7-715A23D279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1138" y="7323138"/>
            <a:ext cx="35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13.951 hình ảnh về hoa mai vàng đẹp, ấn tượng nhất năm 2020, down ngay giá  rẻ nhất - Mua bán hình ảnh shutterstock giá rẻ chỉ từ 3.000 đ trong 2 phút">
            <a:extLst>
              <a:ext uri="{FF2B5EF4-FFF2-40B4-BE49-F238E27FC236}">
                <a16:creationId xmlns:a16="http://schemas.microsoft.com/office/drawing/2014/main" id="{E0E473A2-7A67-FDC5-0196-F55BE2F1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7138" y="7302500"/>
            <a:ext cx="234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27" grpId="0" animBg="1" autoUpdateAnimBg="0"/>
      <p:bldP spid="29" grpId="0" animBg="1" autoUpdateAnimBg="0"/>
      <p:bldP spid="34" grpId="0" autoUpdateAnimBg="0"/>
      <p:bldP spid="36" grpId="0" autoUpdateAnimBg="0"/>
      <p:bldP spid="3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5677-88E2-7139-A43E-6974EB346DD3}"/>
              </a:ext>
            </a:extLst>
          </p:cNvPr>
          <p:cNvSpPr/>
          <p:nvPr/>
        </p:nvSpPr>
        <p:spPr bwMode="auto">
          <a:xfrm>
            <a:off x="677333" y="1206500"/>
            <a:ext cx="4191000" cy="776238"/>
          </a:xfrm>
          <a:prstGeom prst="rect">
            <a:avLst/>
          </a:prstGeom>
          <a:solidFill>
            <a:srgbClr val="FFFFFF"/>
          </a:solidFill>
          <a:ln>
            <a:solidFill>
              <a:srgbClr val="D4E6F7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2" b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PHÒNG BỆNH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2" b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SỐT XUẤT HUYẾT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E9A968E7-8D5A-4672-579F-4CDC5AF2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930400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899ED4-7DEC-8532-0F94-CA3ADDBA162D}"/>
              </a:ext>
            </a:extLst>
          </p:cNvPr>
          <p:cNvSpPr/>
          <p:nvPr/>
        </p:nvSpPr>
        <p:spPr>
          <a:xfrm>
            <a:off x="2794000" y="2328863"/>
            <a:ext cx="4275138" cy="544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704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29DBA6-E1E5-B758-21D2-583241BE2D9B}"/>
              </a:ext>
            </a:extLst>
          </p:cNvPr>
          <p:cNvSpPr/>
          <p:nvPr/>
        </p:nvSpPr>
        <p:spPr>
          <a:xfrm>
            <a:off x="2159000" y="2490788"/>
            <a:ext cx="561975" cy="36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15" dirty="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214104B3-4164-F5E9-8261-1F4EF31B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2433638"/>
            <a:ext cx="3746500" cy="385762"/>
          </a:xfrm>
          <a:prstGeom prst="rect">
            <a:avLst/>
          </a:prstGeom>
          <a:noFill/>
          <a:ln>
            <a:noFill/>
          </a:ln>
        </p:spPr>
        <p:txBody>
          <a:bodyPr lIns="65008" tIns="32504" rIns="65008" bIns="325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gây</a:t>
            </a:r>
            <a:r>
              <a:rPr lang="en-US" altLang="zh-CN" sz="2074" b="1" spc="222" dirty="0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ra </a:t>
            </a:r>
            <a:r>
              <a:rPr lang="en-US" altLang="zh-CN" sz="2074" b="1" spc="222" dirty="0" err="1">
                <a:solidFill>
                  <a:schemeClr val="tx1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bệnh</a:t>
            </a:r>
            <a:endParaRPr lang="zh-CN" altLang="en-US" sz="2074" b="1" spc="222" dirty="0">
              <a:solidFill>
                <a:schemeClr val="tx1"/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B1E5ED2E-221B-1B90-60AC-4DF0DF11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281113"/>
            <a:ext cx="8205788" cy="438150"/>
          </a:xfrm>
          <a:prstGeom prst="rect">
            <a:avLst/>
          </a:prstGeom>
          <a:noFill/>
          <a:ln>
            <a:noFill/>
          </a:ln>
        </p:spPr>
        <p:txBody>
          <a:bodyPr lIns="81280" tIns="40640" rIns="81280" bIns="406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306" b="1">
                <a:solidFill>
                  <a:srgbClr val="0000FF"/>
                </a:solidFill>
                <a:latin typeface="Times New Roman" panose="02020603050405020304" pitchFamily="18" charset="0"/>
              </a:rPr>
              <a:t>1. Nguyên nhân và con đường lây truyền bệnh sốt xuất huyết:</a:t>
            </a:r>
          </a:p>
        </p:txBody>
      </p:sp>
      <p:pic>
        <p:nvPicPr>
          <p:cNvPr id="32783" name="Picture 15" descr="scan0020">
            <a:extLst>
              <a:ext uri="{FF2B5EF4-FFF2-40B4-BE49-F238E27FC236}">
                <a16:creationId xmlns:a16="http://schemas.microsoft.com/office/drawing/2014/main" id="{3D3C127C-4010-ED16-33F2-50108476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714500"/>
            <a:ext cx="817403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ách nhận biết sớm sốt xuất huyết ở trẻ để điều trị kịp thời - Đài phát  thanh và truyền hình Nghệ An">
            <a:extLst>
              <a:ext uri="{FF2B5EF4-FFF2-40B4-BE49-F238E27FC236}">
                <a16:creationId xmlns:a16="http://schemas.microsoft.com/office/drawing/2014/main" id="{C5745741-6D21-D889-48CA-DE0D710C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671638"/>
            <a:ext cx="412115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DSC00194">
            <a:extLst>
              <a:ext uri="{FF2B5EF4-FFF2-40B4-BE49-F238E27FC236}">
                <a16:creationId xmlns:a16="http://schemas.microsoft.com/office/drawing/2014/main" id="{2C740274-FD96-676D-8B79-82945B70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963863"/>
            <a:ext cx="9048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Đời người tối đa bao nhiêu lần bị sốt xuất huyết? | Medlatec">
            <a:extLst>
              <a:ext uri="{FF2B5EF4-FFF2-40B4-BE49-F238E27FC236}">
                <a16:creationId xmlns:a16="http://schemas.microsoft.com/office/drawing/2014/main" id="{13F7D7DD-20D1-D158-85DA-EBDF118D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3429000"/>
            <a:ext cx="38512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5">
            <a:extLst>
              <a:ext uri="{FF2B5EF4-FFF2-40B4-BE49-F238E27FC236}">
                <a16:creationId xmlns:a16="http://schemas.microsoft.com/office/drawing/2014/main" id="{A9351FD8-D034-C48D-F366-46FA4A769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306513"/>
            <a:ext cx="3071813" cy="1049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77396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7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7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7" descr="DSC00194">
            <a:extLst>
              <a:ext uri="{FF2B5EF4-FFF2-40B4-BE49-F238E27FC236}">
                <a16:creationId xmlns:a16="http://schemas.microsoft.com/office/drawing/2014/main" id="{10A904A9-1BC8-4E0B-70A7-9215F60A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021138"/>
            <a:ext cx="10350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13.951 hình ảnh về hoa mai vàng đẹp, ấn tượng nhất năm 2020, down ngay giá  rẻ nhất - Mua bán hình ảnh shutterstock giá rẻ chỉ từ 3.000 đ trong 2 phút">
            <a:extLst>
              <a:ext uri="{FF2B5EF4-FFF2-40B4-BE49-F238E27FC236}">
                <a16:creationId xmlns:a16="http://schemas.microsoft.com/office/drawing/2014/main" id="{C30AB693-2368-7632-2E35-4486F03C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200" y="8229600"/>
            <a:ext cx="2365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7 -0.09861 C -0.00646 -0.127 0.05512 -0.15495 0.0774 -0.15495 C 0.21407 -0.15495 0.35518 0.28802 0.35518 0.73125 C 0.35518 0.50764 0.42578 0.28802 0.49195 0.28802 C 0.5626 0.28802 0.62867 0.51137 0.62867 0.73125 C 0.62867 0.62152 0.66406 0.50764 0.69937 0.50764 C 0.73472 0.50764 0.77002 0.61736 0.77002 0.73125 C 0.77002 0.67456 0.78762 0.62152 0.80522 0.62152 C 0.82282 0.62152 0.84062 0.67769 0.84062 0.73125 C 0.84062 0.70303 0.8493 0.67456 0.85827 0.67456 C 0.86261 0.67456 0.87597 0.70303 0.87597 0.73125 C 0.87597 0.71718 0.8804 0.70303 0.8846 0.70303 C 0.8846 0.70651 0.89328 0.71718 0.89328 0.73125 C 0.89328 0.72439 0.89328 0.71718 0.89776 0.71718 C 0.89776 0.72074 0.90235 0.72439 0.90235 0.73125 C 0.90235 0.72725 0.90235 0.72439 0.90235 0.72031 C 0.90669 0.72031 0.90669 0.72439 0.90669 0.72725 C 0.91117 0.72725 0.91117 0.72404 0.91117 0.72031 C 0.91585 0.72031 0.91585 0.72439 0.91585 0.72725 " pathEditMode="relative" rAng="0" ptsTypes="AAAAAAAAAAAAAAAAAAA">
                                      <p:cBhvr>
                                        <p:cTn id="11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91" y="386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>
            <a:extLst>
              <a:ext uri="{FF2B5EF4-FFF2-40B4-BE49-F238E27FC236}">
                <a16:creationId xmlns:a16="http://schemas.microsoft.com/office/drawing/2014/main" id="{C9E30B82-A40E-A5AC-2221-4D6985BA1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1289050"/>
            <a:ext cx="3810000" cy="468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438400">
              <a:spcBef>
                <a:spcPct val="20000"/>
              </a:spcBef>
              <a:buFont typeface="Arial" panose="020B0604020202020204" pitchFamily="34" charset="0"/>
              <a:buChar char="•"/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438400">
              <a:spcBef>
                <a:spcPct val="20000"/>
              </a:spcBef>
              <a:buFont typeface="Arial" panose="020B0604020202020204" pitchFamily="34" charset="0"/>
              <a:buChar char="–"/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438400">
              <a:spcBef>
                <a:spcPct val="20000"/>
              </a:spcBef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438400">
              <a:spcBef>
                <a:spcPct val="20000"/>
              </a:spcBef>
              <a:buFont typeface="Arial" panose="020B0604020202020204" pitchFamily="34" charset="0"/>
              <a:buChar char="–"/>
              <a:defRPr sz="5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438400">
              <a:spcBef>
                <a:spcPct val="20000"/>
              </a:spcBef>
              <a:buFont typeface="Arial" panose="020B0604020202020204" pitchFamily="34" charset="0"/>
              <a:buChar char="»"/>
              <a:defRPr sz="5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4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Đặc điểm của muỗi vằn</a:t>
            </a:r>
          </a:p>
        </p:txBody>
      </p:sp>
      <p:grpSp>
        <p:nvGrpSpPr>
          <p:cNvPr id="17411" name="Group 2">
            <a:extLst>
              <a:ext uri="{FF2B5EF4-FFF2-40B4-BE49-F238E27FC236}">
                <a16:creationId xmlns:a16="http://schemas.microsoft.com/office/drawing/2014/main" id="{0CFECAE9-EA14-3556-E84A-F76EC386ED06}"/>
              </a:ext>
            </a:extLst>
          </p:cNvPr>
          <p:cNvGrpSpPr>
            <a:grpSpLocks/>
          </p:cNvGrpSpPr>
          <p:nvPr/>
        </p:nvGrpSpPr>
        <p:grpSpPr bwMode="auto">
          <a:xfrm>
            <a:off x="1947863" y="2074863"/>
            <a:ext cx="5600700" cy="3473450"/>
            <a:chOff x="1947334" y="2074334"/>
            <a:chExt cx="5601229" cy="3474420"/>
          </a:xfrm>
        </p:grpSpPr>
        <p:grpSp>
          <p:nvGrpSpPr>
            <p:cNvPr id="17412" name="Group 4">
              <a:extLst>
                <a:ext uri="{FF2B5EF4-FFF2-40B4-BE49-F238E27FC236}">
                  <a16:creationId xmlns:a16="http://schemas.microsoft.com/office/drawing/2014/main" id="{D04C6DD7-E16D-2B8A-2A55-1CDF55A2EF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7334" y="2074334"/>
              <a:ext cx="5601229" cy="3474420"/>
              <a:chOff x="6972300" y="5257800"/>
              <a:chExt cx="20164011" cy="12507913"/>
            </a:xfrm>
          </p:grpSpPr>
          <p:pic>
            <p:nvPicPr>
              <p:cNvPr id="17414" name="Hình ảnh 4" descr="Ảnh có chứa vẽ&#10;&#10;Mô tả được tạo tự động">
                <a:extLst>
                  <a:ext uri="{FF2B5EF4-FFF2-40B4-BE49-F238E27FC236}">
                    <a16:creationId xmlns:a16="http://schemas.microsoft.com/office/drawing/2014/main" id="{954C2AB9-7F71-71DE-D338-B0581D1B1A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2300" y="5257800"/>
                <a:ext cx="20040600" cy="1250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1" name="TextBox 6">
                <a:extLst>
                  <a:ext uri="{FF2B5EF4-FFF2-40B4-BE49-F238E27FC236}">
                    <a16:creationId xmlns:a16="http://schemas.microsoft.com/office/drawing/2014/main" id="{37E848D7-CD2B-5E3D-57DF-839906380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23724" y="13866994"/>
                <a:ext cx="5812587" cy="7031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altLang="en-US" sz="668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3E35720-7D49-19B7-3DA8-A4363F8C3798}"/>
                </a:ext>
              </a:extLst>
            </p:cNvPr>
            <p:cNvSpPr/>
            <p:nvPr/>
          </p:nvSpPr>
          <p:spPr>
            <a:xfrm>
              <a:off x="5943448" y="4572168"/>
              <a:ext cx="1447937" cy="838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6"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55715340-1A2D-BF3E-87BB-E6F45A4660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8175" y="2573338"/>
            <a:ext cx="8277225" cy="1354137"/>
          </a:xfrm>
        </p:spPr>
        <p:txBody>
          <a:bodyPr/>
          <a:lstStyle/>
          <a:p>
            <a:pPr marL="811213" indent="-709613" eaLnBrk="1" hangingPunct="1">
              <a:buFont typeface="Arial" panose="020B0604020202020204" pitchFamily="34" charset="0"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Tác nhân gây ra bệnh sốt xuất huyết là gì?</a:t>
            </a:r>
          </a:p>
          <a:p>
            <a:pPr marL="811213" indent="-709613" eaLnBrk="1" hangingPunct="1">
              <a:buFont typeface="Arial" panose="020B0604020202020204" pitchFamily="34" charset="0"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Vi khuẩn</a:t>
            </a:r>
          </a:p>
          <a:p>
            <a:pPr marL="811213" indent="-709613" eaLnBrk="1" hangingPunct="1">
              <a:buFont typeface="Arial" panose="020B0604020202020204" pitchFamily="34" charset="0"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Vi - rút</a:t>
            </a:r>
            <a:endParaRPr lang="en-US" altLang="en-US" sz="2500" b="1" u="sng">
              <a:solidFill>
                <a:srgbClr val="0000FF"/>
              </a:solidFill>
            </a:endParaRPr>
          </a:p>
        </p:txBody>
      </p:sp>
      <p:sp>
        <p:nvSpPr>
          <p:cNvPr id="14340" name="Oval 4">
            <a:extLst>
              <a:ext uri="{FF2B5EF4-FFF2-40B4-BE49-F238E27FC236}">
                <a16:creationId xmlns:a16="http://schemas.microsoft.com/office/drawing/2014/main" id="{90F9D119-1BA6-C2EC-2F46-7368244CD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7600"/>
            <a:ext cx="533400" cy="39528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81280" tIns="40640" rIns="81280" bIns="40640" anchor="ctr"/>
          <a:lstStyle/>
          <a:p>
            <a:pPr algn="ctr" eaLnBrk="1" hangingPunct="1">
              <a:defRPr/>
            </a:pPr>
            <a:endParaRPr lang="en-US" sz="668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A76444E-B60E-628F-D523-93DE2D46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4200525"/>
            <a:ext cx="85518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80" tIns="40640" rIns="81280" bIns="40640"/>
          <a:lstStyle>
            <a:lvl1pPr marL="1949450" indent="-19494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</a:rPr>
              <a:t> </a:t>
            </a: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Câu 2</a:t>
            </a:r>
            <a:r>
              <a:rPr lang="en-US" altLang="en-US" sz="2500" b="1">
                <a:solidFill>
                  <a:srgbClr val="0000FF"/>
                </a:solidFill>
              </a:rPr>
              <a:t>: </a:t>
            </a: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 truyền bệnh sốt xuất huyết có tên là gì?</a:t>
            </a:r>
          </a:p>
          <a:p>
            <a:pPr eaLnBrk="1" hangingPunct="1"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Muỗi a-nô-phen</a:t>
            </a:r>
          </a:p>
          <a:p>
            <a:pPr eaLnBrk="1" hangingPunct="1"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Muỗi vằn</a:t>
            </a:r>
            <a:endParaRPr lang="en-US" altLang="en-US" sz="2500">
              <a:solidFill>
                <a:srgbClr val="0000FF"/>
              </a:solidFill>
            </a:endParaRPr>
          </a:p>
        </p:txBody>
      </p:sp>
      <p:sp>
        <p:nvSpPr>
          <p:cNvPr id="15364" name="Oval 4">
            <a:extLst>
              <a:ext uri="{FF2B5EF4-FFF2-40B4-BE49-F238E27FC236}">
                <a16:creationId xmlns:a16="http://schemas.microsoft.com/office/drawing/2014/main" id="{B8ECE0CD-5FE1-32CB-3D36-31AA77C70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7950"/>
            <a:ext cx="506413" cy="39528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81280" tIns="40640" rIns="81280" bIns="40640" anchor="ctr"/>
          <a:lstStyle/>
          <a:p>
            <a:pPr algn="ctr" eaLnBrk="1" hangingPunct="1">
              <a:defRPr/>
            </a:pPr>
            <a:endParaRPr lang="en-US" sz="668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 descr="I">
            <a:extLst>
              <a:ext uri="{FF2B5EF4-FFF2-40B4-BE49-F238E27FC236}">
                <a16:creationId xmlns:a16="http://schemas.microsoft.com/office/drawing/2014/main" id="{C07FDB1F-6C5B-CEFD-CBBB-FF6A6C39C00F}"/>
              </a:ext>
            </a:extLst>
          </p:cNvPr>
          <p:cNvSpPr txBox="1">
            <a:spLocks/>
          </p:cNvSpPr>
          <p:nvPr/>
        </p:nvSpPr>
        <p:spPr bwMode="auto">
          <a:xfrm>
            <a:off x="2624138" y="1096963"/>
            <a:ext cx="4191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80" tIns="40640" rIns="81280" bIns="40640"/>
          <a:lstStyle>
            <a:lvl1pPr marL="2925763" indent="-25590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76488" indent="-914400">
              <a:spcBef>
                <a:spcPct val="20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657600" indent="-73025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119688" indent="-73025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583363" indent="-73025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7040563" indent="-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7497763" indent="-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7954963" indent="-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8412163" indent="-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sz="2500" b="1" u="sng">
              <a:solidFill>
                <a:srgbClr val="0000FF"/>
              </a:solidFill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8F3E0355-01C8-115A-56E1-13F073C49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1439863"/>
            <a:ext cx="5016500" cy="468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438400"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43840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4384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4384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4384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38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4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MẮT - NHANH TAY</a:t>
            </a:r>
          </a:p>
        </p:txBody>
      </p:sp>
      <p:grpSp>
        <p:nvGrpSpPr>
          <p:cNvPr id="19464" name="Group 2">
            <a:extLst>
              <a:ext uri="{FF2B5EF4-FFF2-40B4-BE49-F238E27FC236}">
                <a16:creationId xmlns:a16="http://schemas.microsoft.com/office/drawing/2014/main" id="{E37A4A46-563B-B196-AF95-E0D782F73CF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054100"/>
            <a:ext cx="1387476" cy="1560513"/>
            <a:chOff x="18337695" y="12125116"/>
            <a:chExt cx="4992757" cy="5617960"/>
          </a:xfrm>
        </p:grpSpPr>
        <p:pic>
          <p:nvPicPr>
            <p:cNvPr id="19465" name="Picture 10">
              <a:extLst>
                <a:ext uri="{FF2B5EF4-FFF2-40B4-BE49-F238E27FC236}">
                  <a16:creationId xmlns:a16="http://schemas.microsoft.com/office/drawing/2014/main" id="{551DA96C-1742-3BBB-0CF9-607EB562E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18337695" y="12125116"/>
              <a:ext cx="3977317" cy="561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0B93FD-6519-6DAB-75BF-63FECB655C93}"/>
                </a:ext>
              </a:extLst>
            </p:cNvPr>
            <p:cNvSpPr/>
            <p:nvPr/>
          </p:nvSpPr>
          <p:spPr>
            <a:xfrm>
              <a:off x="20651272" y="15845658"/>
              <a:ext cx="2679180" cy="10915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68" dirty="0"/>
            </a:p>
          </p:txBody>
        </p:sp>
      </p:grp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4340" grpId="0" animBg="1" autoUpdateAnimBg="0"/>
      <p:bldP spid="17411" grpId="0" autoUpdateAnimBg="0"/>
      <p:bldP spid="15364" grpId="0" animBg="1" autoUpdateAnimBg="0"/>
      <p:bldP spid="7" grpId="0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54E1C5CA-0BC1-24E2-1C50-B5DABD3A2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1739900"/>
            <a:ext cx="5570537" cy="1184275"/>
          </a:xfrm>
          <a:prstGeom prst="rect">
            <a:avLst/>
          </a:prstGeom>
          <a:noFill/>
          <a:ln>
            <a:noFill/>
          </a:ln>
        </p:spPr>
        <p:txBody>
          <a:bodyPr lIns="81280" tIns="40640" rIns="81280" bIns="40640"/>
          <a:lstStyle>
            <a:lvl1pPr marL="1949450" indent="-1949450"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Muỗi vằn sống ở đâu?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Trong nhà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Ngoài bụi rậm</a:t>
            </a:r>
            <a:endParaRPr lang="en-US" altLang="en-US" sz="2834">
              <a:solidFill>
                <a:srgbClr val="0000FF"/>
              </a:solidFill>
            </a:endParaRP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03A09BE6-AF6D-FB80-E37F-972E53D7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727325"/>
            <a:ext cx="506412" cy="39528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lIns="81280" tIns="40640" rIns="81280" bIns="40640" anchor="ctr"/>
          <a:lstStyle/>
          <a:p>
            <a:pPr algn="ctr" eaLnBrk="1" hangingPunct="1">
              <a:defRPr/>
            </a:pPr>
            <a:endParaRPr lang="en-US" sz="668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7" descr="DSC00194">
            <a:extLst>
              <a:ext uri="{FF2B5EF4-FFF2-40B4-BE49-F238E27FC236}">
                <a16:creationId xmlns:a16="http://schemas.microsoft.com/office/drawing/2014/main" id="{9C09EB53-5CE5-140A-597C-4D27B1528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614738"/>
            <a:ext cx="23622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518</Words>
  <Application>Microsoft Office PowerPoint</Application>
  <PresentationFormat>On-screen Show (4:3)</PresentationFormat>
  <Paragraphs>98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宋体</vt:lpstr>
      <vt:lpstr>.VnArabiaH</vt:lpstr>
      <vt:lpstr>Arial</vt:lpstr>
      <vt:lpstr>Calibri</vt:lpstr>
      <vt:lpstr>Times New Roman</vt:lpstr>
      <vt:lpstr>VNI-Avo</vt:lpstr>
      <vt:lpstr>义启嘟嘟体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THCS Phu Cat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Danh Hung</dc:creator>
  <cp:lastModifiedBy>Admin</cp:lastModifiedBy>
  <cp:revision>446</cp:revision>
  <dcterms:created xsi:type="dcterms:W3CDTF">2007-03-13T09:15:00Z</dcterms:created>
  <dcterms:modified xsi:type="dcterms:W3CDTF">2023-02-06T07:57:41Z</dcterms:modified>
</cp:coreProperties>
</file>