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5" r:id="rId3"/>
    <p:sldId id="262" r:id="rId4"/>
    <p:sldId id="272" r:id="rId5"/>
    <p:sldId id="279" r:id="rId6"/>
    <p:sldId id="263" r:id="rId7"/>
    <p:sldId id="280" r:id="rId8"/>
    <p:sldId id="281" r:id="rId9"/>
    <p:sldId id="282" r:id="rId10"/>
    <p:sldId id="276" r:id="rId11"/>
    <p:sldId id="266" r:id="rId12"/>
    <p:sldId id="268" r:id="rId13"/>
    <p:sldId id="270" r:id="rId14"/>
    <p:sldId id="271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FF"/>
    <a:srgbClr val="FF00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>
        <p:scale>
          <a:sx n="50" d="100"/>
          <a:sy n="50" d="100"/>
        </p:scale>
        <p:origin x="141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3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96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8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5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2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5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0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2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8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5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84B53-0F05-42EA-A611-8F5153CCA3A9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4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18" Type="http://schemas.microsoft.com/office/2007/relationships/hdphoto" Target="../media/hdphoto15.wdp"/><Relationship Id="rId3" Type="http://schemas.openxmlformats.org/officeDocument/2006/relationships/video" Target="../media/media11.mp4"/><Relationship Id="rId7" Type="http://schemas.openxmlformats.org/officeDocument/2006/relationships/image" Target="../media/image17.png"/><Relationship Id="rId12" Type="http://schemas.openxmlformats.org/officeDocument/2006/relationships/image" Target="../media/image2.png"/><Relationship Id="rId17" Type="http://schemas.openxmlformats.org/officeDocument/2006/relationships/image" Target="../media/image22.png"/><Relationship Id="rId2" Type="http://schemas.microsoft.com/office/2007/relationships/media" Target="../media/media11.mp4"/><Relationship Id="rId16" Type="http://schemas.openxmlformats.org/officeDocument/2006/relationships/image" Target="../media/image21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13.wdp"/><Relationship Id="rId5" Type="http://schemas.openxmlformats.org/officeDocument/2006/relationships/audio" Target="../media/media12.m4a"/><Relationship Id="rId15" Type="http://schemas.microsoft.com/office/2007/relationships/hdphoto" Target="../media/hdphoto14.wdp"/><Relationship Id="rId10" Type="http://schemas.openxmlformats.org/officeDocument/2006/relationships/image" Target="../media/image19.png"/><Relationship Id="rId19" Type="http://schemas.openxmlformats.org/officeDocument/2006/relationships/image" Target="../media/image5.png"/><Relationship Id="rId4" Type="http://schemas.microsoft.com/office/2007/relationships/media" Target="../media/media12.m4a"/><Relationship Id="rId9" Type="http://schemas.microsoft.com/office/2007/relationships/hdphoto" Target="../media/hdphoto12.wdp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7.wdp"/><Relationship Id="rId18" Type="http://schemas.openxmlformats.org/officeDocument/2006/relationships/image" Target="../media/image28.png"/><Relationship Id="rId3" Type="http://schemas.openxmlformats.org/officeDocument/2006/relationships/video" Target="../media/media11.mp4"/><Relationship Id="rId21" Type="http://schemas.openxmlformats.org/officeDocument/2006/relationships/image" Target="../media/image5.png"/><Relationship Id="rId7" Type="http://schemas.openxmlformats.org/officeDocument/2006/relationships/image" Target="../media/image23.jpg"/><Relationship Id="rId12" Type="http://schemas.openxmlformats.org/officeDocument/2006/relationships/image" Target="../media/image25.png"/><Relationship Id="rId17" Type="http://schemas.microsoft.com/office/2007/relationships/hdphoto" Target="../media/hdphoto19.wdp"/><Relationship Id="rId2" Type="http://schemas.microsoft.com/office/2007/relationships/media" Target="../media/media11.mp4"/><Relationship Id="rId16" Type="http://schemas.openxmlformats.org/officeDocument/2006/relationships/image" Target="../media/image27.png"/><Relationship Id="rId20" Type="http://schemas.openxmlformats.org/officeDocument/2006/relationships/image" Target="../media/image21.png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5" Type="http://schemas.openxmlformats.org/officeDocument/2006/relationships/audio" Target="../media/media13.m4a"/><Relationship Id="rId15" Type="http://schemas.microsoft.com/office/2007/relationships/hdphoto" Target="../media/hdphoto18.wdp"/><Relationship Id="rId10" Type="http://schemas.openxmlformats.org/officeDocument/2006/relationships/image" Target="../media/image2.png"/><Relationship Id="rId19" Type="http://schemas.microsoft.com/office/2007/relationships/hdphoto" Target="../media/hdphoto20.wdp"/><Relationship Id="rId4" Type="http://schemas.microsoft.com/office/2007/relationships/media" Target="../media/media13.m4a"/><Relationship Id="rId9" Type="http://schemas.microsoft.com/office/2007/relationships/hdphoto" Target="../media/hdphoto16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microsoft.com/office/2007/relationships/hdphoto" Target="../media/hdphoto21.wdp"/><Relationship Id="rId3" Type="http://schemas.openxmlformats.org/officeDocument/2006/relationships/video" Target="../media/media11.mp4"/><Relationship Id="rId7" Type="http://schemas.openxmlformats.org/officeDocument/2006/relationships/image" Target="../media/image29.jpg"/><Relationship Id="rId12" Type="http://schemas.openxmlformats.org/officeDocument/2006/relationships/image" Target="../media/image31.png"/><Relationship Id="rId2" Type="http://schemas.microsoft.com/office/2007/relationships/media" Target="../media/media11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5" Type="http://schemas.openxmlformats.org/officeDocument/2006/relationships/audio" Target="../media/media14.m4a"/><Relationship Id="rId1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microsoft.com/office/2007/relationships/media" Target="../media/media14.m4a"/><Relationship Id="rId9" Type="http://schemas.openxmlformats.org/officeDocument/2006/relationships/image" Target="../media/image2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22.wdp"/><Relationship Id="rId18" Type="http://schemas.microsoft.com/office/2007/relationships/hdphoto" Target="../media/hdphoto24.wdp"/><Relationship Id="rId3" Type="http://schemas.openxmlformats.org/officeDocument/2006/relationships/video" Target="../media/media11.mp4"/><Relationship Id="rId21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microsoft.com/office/2007/relationships/media" Target="../media/media11.mp4"/><Relationship Id="rId16" Type="http://schemas.openxmlformats.org/officeDocument/2006/relationships/image" Target="../media/image21.png"/><Relationship Id="rId20" Type="http://schemas.microsoft.com/office/2007/relationships/hdphoto" Target="../media/hdphoto25.wdp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20.wdp"/><Relationship Id="rId5" Type="http://schemas.openxmlformats.org/officeDocument/2006/relationships/audio" Target="../media/media15.m4a"/><Relationship Id="rId15" Type="http://schemas.microsoft.com/office/2007/relationships/hdphoto" Target="../media/hdphoto23.wdp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microsoft.com/office/2007/relationships/media" Target="../media/media15.m4a"/><Relationship Id="rId9" Type="http://schemas.microsoft.com/office/2007/relationships/hdphoto" Target="../media/hdphoto1.wdp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21.png"/><Relationship Id="rId18" Type="http://schemas.openxmlformats.org/officeDocument/2006/relationships/image" Target="../media/image5.png"/><Relationship Id="rId3" Type="http://schemas.openxmlformats.org/officeDocument/2006/relationships/video" Target="../media/media11.mp4"/><Relationship Id="rId7" Type="http://schemas.openxmlformats.org/officeDocument/2006/relationships/image" Target="../media/image37.jpg"/><Relationship Id="rId12" Type="http://schemas.microsoft.com/office/2007/relationships/hdphoto" Target="../media/hdphoto26.wdp"/><Relationship Id="rId17" Type="http://schemas.microsoft.com/office/2007/relationships/hdphoto" Target="../media/hdphoto28.wdp"/><Relationship Id="rId2" Type="http://schemas.microsoft.com/office/2007/relationships/media" Target="../media/media11.mp4"/><Relationship Id="rId16" Type="http://schemas.openxmlformats.org/officeDocument/2006/relationships/image" Target="../media/image41.png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5" Type="http://schemas.openxmlformats.org/officeDocument/2006/relationships/audio" Target="../media/media16.m4a"/><Relationship Id="rId15" Type="http://schemas.microsoft.com/office/2007/relationships/hdphoto" Target="../media/hdphoto27.wdp"/><Relationship Id="rId10" Type="http://schemas.microsoft.com/office/2007/relationships/hdphoto" Target="../media/hdphoto1.wdp"/><Relationship Id="rId4" Type="http://schemas.microsoft.com/office/2007/relationships/media" Target="../media/media16.m4a"/><Relationship Id="rId9" Type="http://schemas.openxmlformats.org/officeDocument/2006/relationships/image" Target="../media/image2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3.wdp"/><Relationship Id="rId1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6.jp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" Type="http://schemas.microsoft.com/office/2007/relationships/media" Target="../media/media2.m4a"/><Relationship Id="rId16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5" Type="http://schemas.openxmlformats.org/officeDocument/2006/relationships/audio" Target="../media/media3.m4a"/><Relationship Id="rId15" Type="http://schemas.microsoft.com/office/2007/relationships/hdphoto" Target="../media/hdphoto4.wdp"/><Relationship Id="rId10" Type="http://schemas.openxmlformats.org/officeDocument/2006/relationships/image" Target="../media/image7.png"/><Relationship Id="rId4" Type="http://schemas.microsoft.com/office/2007/relationships/media" Target="../media/media3.m4a"/><Relationship Id="rId9" Type="http://schemas.microsoft.com/office/2007/relationships/hdphoto" Target="../media/hdphoto1.wdp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.wdp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7.wdp"/><Relationship Id="rId5" Type="http://schemas.openxmlformats.org/officeDocument/2006/relationships/image" Target="../media/image6.jp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12" Type="http://schemas.microsoft.com/office/2007/relationships/hdphoto" Target="../media/hdphoto10.wdp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microsoft.com/office/2007/relationships/hdphoto" Target="../media/hdphoto8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microsoft.com/office/2007/relationships/hdphoto" Target="../media/hdphoto9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pn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12" Type="http://schemas.microsoft.com/office/2007/relationships/hdphoto" Target="../media/hdphoto10.wdp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microsoft.com/office/2007/relationships/hdphoto" Target="../media/hdphoto8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microsoft.com/office/2007/relationships/hdphoto" Target="../media/hdphoto9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12" Type="http://schemas.microsoft.com/office/2007/relationships/hdphoto" Target="../media/hdphoto10.wdp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microsoft.com/office/2007/relationships/hdphoto" Target="../media/hdphoto8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microsoft.com/office/2007/relationships/hdphoto" Target="../media/hdphoto9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.png"/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12" Type="http://schemas.microsoft.com/office/2007/relationships/hdphoto" Target="../media/hdphoto10.wdp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microsoft.com/office/2007/relationships/hdphoto" Target="../media/hdphoto8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microsoft.com/office/2007/relationships/hdphoto" Target="../media/hdphoto9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1"/>
            <a:ext cx="6050844" cy="3809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66" y="3048000"/>
            <a:ext cx="6163734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5"/>
          <a:stretch/>
        </p:blipFill>
        <p:spPr>
          <a:xfrm>
            <a:off x="6050844" y="0"/>
            <a:ext cx="6141156" cy="335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5"/>
          <a:stretch/>
        </p:blipFill>
        <p:spPr>
          <a:xfrm>
            <a:off x="0" y="0"/>
            <a:ext cx="6050844" cy="304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5422" y="349956"/>
            <a:ext cx="5700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TRƯỜNG MẦM NON HOA SEN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logo hoa 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36" y="1097422"/>
            <a:ext cx="1675660" cy="1271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9867" y="2878667"/>
            <a:ext cx="1010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LÀM QUEN VỚI TOÁN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ĐỀ TÀI: NHẬN BIẾT NHÓM ĐỐI TƯỢNG CÓ SỐ LƯỢNG LÀ 3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2221" y="4105842"/>
            <a:ext cx="4018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LỨA TUỔI: MẪU GIÁO BÉ 3 – 4 TUỔI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GIÁO VIÊN: NGUYỄN THỊ QUỲNH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t="15422"/>
          <a:stretch/>
        </p:blipFill>
        <p:spPr>
          <a:xfrm rot="280558">
            <a:off x="8248231" y="3983480"/>
            <a:ext cx="1213330" cy="1493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47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0"/>
    </mc:Choice>
    <mc:Fallback xmlns="">
      <p:transition spd="slow" advTm="27440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69" objId="11"/>
        <p14:stopEvt time="27172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9" t="10188" r="8185" b="63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9005" y="1153985"/>
            <a:ext cx="4649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</a:rPr>
              <a:t>Trò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</a:rPr>
              <a:t>chơi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: Ai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</a:rPr>
              <a:t>giỏi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</a:rPr>
              <a:t>nhất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9271" y="2487706"/>
            <a:ext cx="45290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con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hãy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thật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nhanh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đúng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hỏi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cô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dành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nhiều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bông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tuyết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thật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đẹp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nhé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!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FILE_20211208_191429_Thoại 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551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8"/>
    </mc:Choice>
    <mc:Fallback xmlns="">
      <p:transition spd="slow" advTm="1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4077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13119" r="4888" b="10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200" y="248356"/>
            <a:ext cx="11734800" cy="64120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Alternate Process 8"/>
          <p:cNvSpPr/>
          <p:nvPr/>
        </p:nvSpPr>
        <p:spPr>
          <a:xfrm>
            <a:off x="1693333" y="1349022"/>
            <a:ext cx="3251200" cy="2235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38" l="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60" y="1402355"/>
            <a:ext cx="2206086" cy="2128529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7362434" y="1349022"/>
            <a:ext cx="4039343" cy="2235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8-Point Star 14"/>
          <p:cNvSpPr/>
          <p:nvPr/>
        </p:nvSpPr>
        <p:spPr>
          <a:xfrm>
            <a:off x="494037" y="1952977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8-Point Star 15"/>
          <p:cNvSpPr/>
          <p:nvPr/>
        </p:nvSpPr>
        <p:spPr>
          <a:xfrm>
            <a:off x="3156878" y="5181600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8-Point Star 16"/>
          <p:cNvSpPr/>
          <p:nvPr/>
        </p:nvSpPr>
        <p:spPr>
          <a:xfrm>
            <a:off x="6154524" y="1952976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77" b="99619" l="1707" r="9914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692" y="1416486"/>
            <a:ext cx="1207114" cy="19313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77" b="99619" l="1707" r="9914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51" y="1357931"/>
            <a:ext cx="1257821" cy="20125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77" b="99619" l="1707" r="9914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534" y="1357931"/>
            <a:ext cx="1257821" cy="20125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2392" y="1969075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A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4666" y="2056935"/>
            <a:ext cx="45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B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26" name="Picture 25" descr="logo hoa se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lowchart: Alternate Process 26"/>
          <p:cNvSpPr/>
          <p:nvPr/>
        </p:nvSpPr>
        <p:spPr>
          <a:xfrm>
            <a:off x="4511544" y="4395667"/>
            <a:ext cx="4039343" cy="2235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6" y="4358574"/>
            <a:ext cx="1580015" cy="23353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59" y="4392060"/>
            <a:ext cx="1580015" cy="2335357"/>
          </a:xfrm>
          <a:prstGeom prst="rect">
            <a:avLst/>
          </a:prstGeom>
        </p:spPr>
      </p:pic>
      <p:pic>
        <p:nvPicPr>
          <p:cNvPr id="30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6"/>
          <a:srcRect l="22267" r="22536"/>
          <a:stretch/>
        </p:blipFill>
        <p:spPr>
          <a:xfrm>
            <a:off x="9414456" y="4865068"/>
            <a:ext cx="1220431" cy="1208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256" b="93256" l="465" r="9895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30" y="1416486"/>
            <a:ext cx="2018668" cy="2018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7598" y="509090"/>
            <a:ext cx="720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Bé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hãy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lựa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chọn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nhóm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đối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tượng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lượng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</a:rPr>
              <a:t> 3 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06052" y="5233579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2" name="FILE_20211208_191429_Thoại 01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147778" y="58642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4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75"/>
    </mc:Choice>
    <mc:Fallback xmlns="">
      <p:transition spd="slow" advTm="41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1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3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23" grpId="0"/>
      <p:bldP spid="23" grpId="1"/>
      <p:bldP spid="24" grpId="0"/>
      <p:bldP spid="27" grpId="0" animBg="1"/>
      <p:bldP spid="27" grpId="1" animBg="1"/>
      <p:bldP spid="33" grpId="0"/>
      <p:bldP spid="33" grpId="1"/>
    </p:bldLst>
  </p:timing>
  <p:extLst>
    <p:ext uri="{E180D4A7-C9FB-4DFB-919C-405C955672EB}">
      <p14:showEvtLst xmlns:p14="http://schemas.microsoft.com/office/powerpoint/2010/main">
        <p14:playEvt time="1" objId="2"/>
        <p14:playEvt time="18043" objId="30"/>
        <p14:stopEvt time="24315" objId="30"/>
        <p14:stopEvt time="4062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0185" r="16065" b="7222"/>
          <a:stretch/>
        </p:blipFill>
        <p:spPr>
          <a:xfrm rot="5400000">
            <a:off x="2662645" y="-2671353"/>
            <a:ext cx="6866705" cy="12192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41" b="43072"/>
          <a:stretch/>
        </p:blipFill>
        <p:spPr>
          <a:xfrm>
            <a:off x="287625" y="196987"/>
            <a:ext cx="11616743" cy="64553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6" name="Picture 5" descr="logo hoa se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3873598" y="2106879"/>
            <a:ext cx="4803820" cy="17000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14334" y="4541950"/>
            <a:ext cx="4126021" cy="17000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88459" y="4793652"/>
            <a:ext cx="3334720" cy="144830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7" b="99766" l="0" r="100000">
                        <a14:foregroundMark x1="28448" y1="48750" x2="33333" y2="475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12" y="1385520"/>
            <a:ext cx="1187002" cy="2182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7" b="99766" l="0" r="100000">
                        <a14:foregroundMark x1="28448" y1="48750" x2="33333" y2="475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11" y="1395012"/>
            <a:ext cx="1187002" cy="2182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" b="99219" l="10000" r="90000">
                        <a14:foregroundMark x1="24375" y1="22578" x2="64609" y2="24922"/>
                        <a14:foregroundMark x1="28828" y1="46719" x2="51563" y2="4335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692" y="3945014"/>
            <a:ext cx="2261220" cy="2261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" b="99219" l="10000" r="90000">
                        <a14:foregroundMark x1="24375" y1="22578" x2="64609" y2="24922"/>
                        <a14:foregroundMark x1="28828" y1="46719" x2="51563" y2="4335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54" y="3945534"/>
            <a:ext cx="2126010" cy="21260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7" b="99766" l="0" r="100000">
                        <a14:foregroundMark x1="28448" y1="48750" x2="33333" y2="475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34" y="1454843"/>
            <a:ext cx="1187002" cy="2182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49" b="92442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9" y="1472828"/>
            <a:ext cx="2165007" cy="21650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32" b="976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15" y="3136766"/>
            <a:ext cx="3247288" cy="3175126"/>
          </a:xfrm>
          <a:prstGeom prst="rect">
            <a:avLst/>
          </a:prstGeom>
        </p:spPr>
      </p:pic>
      <p:pic>
        <p:nvPicPr>
          <p:cNvPr id="18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20"/>
          <a:srcRect l="22267" r="22536"/>
          <a:stretch/>
        </p:blipFill>
        <p:spPr>
          <a:xfrm>
            <a:off x="10505167" y="2820606"/>
            <a:ext cx="1220431" cy="1208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37149" y="489397"/>
            <a:ext cx="4146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Bé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tìm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nhóm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lượng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</a:rPr>
              <a:t> 3 ?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8-Point Star 18"/>
          <p:cNvSpPr/>
          <p:nvPr/>
        </p:nvSpPr>
        <p:spPr>
          <a:xfrm>
            <a:off x="2665456" y="2277199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919531" y="2329178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A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2" name="8-Point Star 21"/>
          <p:cNvSpPr/>
          <p:nvPr/>
        </p:nvSpPr>
        <p:spPr>
          <a:xfrm>
            <a:off x="616660" y="4965409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11032" y="5014685"/>
            <a:ext cx="45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B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4" name="8-Point Star 23"/>
          <p:cNvSpPr/>
          <p:nvPr/>
        </p:nvSpPr>
        <p:spPr>
          <a:xfrm>
            <a:off x="6434166" y="5160380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684935" y="5255116"/>
            <a:ext cx="62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6" name="FILE_20211208_191429_Thoại 0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28883" y="604270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52"/>
    </mc:Choice>
    <mc:Fallback xmlns="">
      <p:transition spd="slow" advTm="45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1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10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9" grpId="0" animBg="1"/>
      <p:bldP spid="20" grpId="0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/>
      <p:bldP spid="25" grpId="1"/>
    </p:bldLst>
  </p:timing>
  <p:extLst mod="1">
    <p:ext uri="{E180D4A7-C9FB-4DFB-919C-405C955672EB}">
      <p14:showEvtLst xmlns:p14="http://schemas.microsoft.com/office/powerpoint/2010/main">
        <p14:playEvt time="1" objId="16"/>
        <p14:playEvt time="17675" objId="18"/>
        <p14:stopEvt time="24087" objId="18"/>
        <p14:stopEvt time="43696" objId="1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20905" r="15432" b="21811"/>
          <a:stretch/>
        </p:blipFill>
        <p:spPr>
          <a:xfrm>
            <a:off x="0" y="-9446"/>
            <a:ext cx="12192000" cy="6867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7"/>
          <a:stretch/>
        </p:blipFill>
        <p:spPr>
          <a:xfrm>
            <a:off x="244699" y="206063"/>
            <a:ext cx="11745531" cy="6413678"/>
          </a:xfrm>
          <a:prstGeom prst="rect">
            <a:avLst/>
          </a:prstGeom>
        </p:spPr>
      </p:pic>
      <p:pic>
        <p:nvPicPr>
          <p:cNvPr id="8" name="Picture 7" descr="logo hoa s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3136429" y="2245456"/>
            <a:ext cx="5947664" cy="12146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927690" y="4208525"/>
            <a:ext cx="2595830" cy="24170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495505" y="4237317"/>
            <a:ext cx="3651162" cy="23594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1"/>
          <a:srcRect l="22267" r="22536"/>
          <a:stretch/>
        </p:blipFill>
        <p:spPr>
          <a:xfrm>
            <a:off x="5451103" y="3701900"/>
            <a:ext cx="1220431" cy="1208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750" l="0" r="99444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0" y="1825198"/>
            <a:ext cx="1531713" cy="16220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6734" y="365294"/>
            <a:ext cx="8195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Để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đủ</a:t>
            </a:r>
            <a:r>
              <a:rPr lang="en-US" sz="2400" b="1" dirty="0" smtClean="0">
                <a:solidFill>
                  <a:srgbClr val="0070C0"/>
                </a:solidFill>
              </a:rPr>
              <a:t> 3 </a:t>
            </a:r>
            <a:r>
              <a:rPr lang="en-US" sz="2400" b="1" dirty="0" err="1" smtClean="0">
                <a:solidFill>
                  <a:srgbClr val="0070C0"/>
                </a:solidFill>
              </a:rPr>
              <a:t>Ông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già</a:t>
            </a:r>
            <a:r>
              <a:rPr lang="en-US" sz="2400" b="1" dirty="0" smtClean="0">
                <a:solidFill>
                  <a:srgbClr val="0070C0"/>
                </a:solidFill>
              </a:rPr>
              <a:t> Noel </a:t>
            </a:r>
            <a:r>
              <a:rPr lang="en-US" sz="2400" b="1" dirty="0" err="1" smtClean="0">
                <a:solidFill>
                  <a:srgbClr val="0070C0"/>
                </a:solidFill>
              </a:rPr>
              <a:t>thì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cần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thêm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mấy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Ông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già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Nôel</a:t>
            </a:r>
            <a:r>
              <a:rPr lang="en-US" sz="2400" b="1" dirty="0" smtClean="0">
                <a:solidFill>
                  <a:srgbClr val="0070C0"/>
                </a:solidFill>
              </a:rPr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6230" y="660251"/>
            <a:ext cx="18393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/>
              <a:t>?</a:t>
            </a:r>
            <a:endParaRPr lang="en-US" sz="20000" b="1" dirty="0"/>
          </a:p>
        </p:txBody>
      </p:sp>
      <p:sp>
        <p:nvSpPr>
          <p:cNvPr id="20" name="8-Point Star 19"/>
          <p:cNvSpPr/>
          <p:nvPr/>
        </p:nvSpPr>
        <p:spPr>
          <a:xfrm>
            <a:off x="738047" y="5081732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86402" y="5097830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A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6" name="8-Point Star 25"/>
          <p:cNvSpPr/>
          <p:nvPr/>
        </p:nvSpPr>
        <p:spPr>
          <a:xfrm>
            <a:off x="6334245" y="5035846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614387" y="5139805"/>
            <a:ext cx="45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B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18" y="1033022"/>
            <a:ext cx="1526404" cy="23279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95" y="1042468"/>
            <a:ext cx="1526404" cy="2327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41" y="4253105"/>
            <a:ext cx="1526404" cy="23279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10" y="4280367"/>
            <a:ext cx="1526404" cy="2327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63" y="4268895"/>
            <a:ext cx="1526404" cy="2327901"/>
          </a:xfrm>
          <a:prstGeom prst="rect">
            <a:avLst/>
          </a:prstGeom>
        </p:spPr>
      </p:pic>
      <p:pic>
        <p:nvPicPr>
          <p:cNvPr id="33" name="FILE_20211208_191429_Thoại 01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08105" y="59871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2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32"/>
    </mc:Choice>
    <mc:Fallback xmlns="">
      <p:transition spd="slow" advTm="4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9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1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3694 -0.4740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64" y="-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5" grpId="0"/>
      <p:bldP spid="20" grpId="0" animBg="1"/>
      <p:bldP spid="21" grpId="0"/>
      <p:bldP spid="26" grpId="0" animBg="1"/>
      <p:bldP spid="27" grpId="0"/>
    </p:bldLst>
  </p:timing>
  <p:extLst>
    <p:ext uri="{E180D4A7-C9FB-4DFB-919C-405C955672EB}">
      <p14:showEvtLst xmlns:p14="http://schemas.microsoft.com/office/powerpoint/2010/main">
        <p14:playEvt time="0" objId="33"/>
        <p14:playEvt time="20723" objId="14"/>
        <p14:stopEvt time="26995" objId="14"/>
        <p14:stopEvt time="44841" objId="3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13119" r="4888" b="10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3183" y="206062"/>
            <a:ext cx="11745532" cy="64523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357611" y="2437327"/>
            <a:ext cx="1210614" cy="19833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05339" y="2531502"/>
            <a:ext cx="489397" cy="4893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05338" y="3198788"/>
            <a:ext cx="489397" cy="4893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18219" y="3866075"/>
            <a:ext cx="489397" cy="4893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62268" y="1662678"/>
            <a:ext cx="3604340" cy="1801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10410" y="4221255"/>
            <a:ext cx="3600747" cy="18143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064633" y="1420327"/>
            <a:ext cx="2466304" cy="22043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719248" y="4227329"/>
            <a:ext cx="3933626" cy="19318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32" b="976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01" y="1568205"/>
            <a:ext cx="1882521" cy="18406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32" b="976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2" y="1585378"/>
            <a:ext cx="1885523" cy="18436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32" b="976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76" y="1640319"/>
            <a:ext cx="1860127" cy="18187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7031">
                        <a14:foregroundMark x1="6016" y1="70391" x2="74922" y2="68594"/>
                        <a14:foregroundMark x1="77969" y1="55469" x2="92891" y2="6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4423"/>
          <a:stretch/>
        </p:blipFill>
        <p:spPr>
          <a:xfrm>
            <a:off x="7719248" y="4701786"/>
            <a:ext cx="1510248" cy="11087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7031">
                        <a14:foregroundMark x1="6016" y1="70391" x2="74922" y2="68594"/>
                        <a14:foregroundMark x1="77969" y1="55469" x2="92891" y2="6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4423"/>
          <a:stretch/>
        </p:blipFill>
        <p:spPr>
          <a:xfrm>
            <a:off x="9020689" y="4695347"/>
            <a:ext cx="1510248" cy="11087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70" y="4809463"/>
            <a:ext cx="2356641" cy="172820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608468" y="217897"/>
            <a:ext cx="7229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</a:rPr>
              <a:t> con </a:t>
            </a:r>
            <a:r>
              <a:rPr lang="en-US" sz="2400" b="1" dirty="0" err="1" smtClean="0">
                <a:solidFill>
                  <a:srgbClr val="0070C0"/>
                </a:solidFill>
              </a:rPr>
              <a:t>hãy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tìm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nhóm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đối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tượng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lượng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</a:rPr>
              <a:t> 3 </a:t>
            </a:r>
            <a:r>
              <a:rPr lang="en-US" sz="2400" b="1" dirty="0" err="1" smtClean="0">
                <a:solidFill>
                  <a:srgbClr val="0070C0"/>
                </a:solidFill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nối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với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chấm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tròn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tương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ứng</a:t>
            </a:r>
            <a:r>
              <a:rPr lang="en-US" sz="2400" b="1" dirty="0" smtClean="0">
                <a:solidFill>
                  <a:srgbClr val="0070C0"/>
                </a:solidFill>
              </a:rPr>
              <a:t> 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6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6"/>
          <a:srcRect l="22267" r="22536"/>
          <a:stretch/>
        </p:blipFill>
        <p:spPr>
          <a:xfrm>
            <a:off x="5273767" y="1153723"/>
            <a:ext cx="1220431" cy="1208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77" b="44318" l="1364" r="50909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057" b="52193"/>
          <a:stretch/>
        </p:blipFill>
        <p:spPr>
          <a:xfrm>
            <a:off x="0" y="4302252"/>
            <a:ext cx="2240094" cy="16471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77" b="44318" l="1364" r="50909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057" b="52193"/>
          <a:stretch/>
        </p:blipFill>
        <p:spPr>
          <a:xfrm>
            <a:off x="1866627" y="4222538"/>
            <a:ext cx="2240094" cy="16471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7031">
                        <a14:foregroundMark x1="6016" y1="70391" x2="74922" y2="68594"/>
                        <a14:foregroundMark x1="77969" y1="55469" x2="92891" y2="6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4423"/>
          <a:stretch/>
        </p:blipFill>
        <p:spPr>
          <a:xfrm>
            <a:off x="10324064" y="4738047"/>
            <a:ext cx="1510248" cy="11087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72" y="1595415"/>
            <a:ext cx="1854196" cy="1854196"/>
          </a:xfrm>
          <a:prstGeom prst="rect">
            <a:avLst/>
          </a:prstGeom>
        </p:spPr>
      </p:pic>
      <p:pic>
        <p:nvPicPr>
          <p:cNvPr id="2" name="FILE_20211209_132301_Thoại 01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22298" y="6254839"/>
            <a:ext cx="609600" cy="6096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178221">
            <a:off x="3516073" y="2802302"/>
            <a:ext cx="2123707" cy="585395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2365149">
            <a:off x="6234265" y="3975795"/>
            <a:ext cx="1972991" cy="585395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93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3"/>
    </mc:Choice>
    <mc:Fallback xmlns="">
      <p:transition spd="slow" advTm="38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9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0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4" grpId="0" animBg="1"/>
    </p:bldLst>
  </p:timing>
  <p:extLst mod="1">
    <p:ext uri="{E180D4A7-C9FB-4DFB-919C-405C955672EB}">
      <p14:showEvtLst xmlns:p14="http://schemas.microsoft.com/office/powerpoint/2010/main">
        <p14:playEvt time="0" objId="2"/>
        <p14:playEvt time="12178" objId="36"/>
        <p14:stopEvt time="18462" objId="36"/>
        <p14:stopEvt time="36764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18107" r="12689" b="1621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/>
          <a:stretch/>
        </p:blipFill>
        <p:spPr>
          <a:xfrm>
            <a:off x="318394" y="267011"/>
            <a:ext cx="11555210" cy="6323978"/>
          </a:xfrm>
          <a:prstGeom prst="rect">
            <a:avLst/>
          </a:prstGeom>
        </p:spPr>
      </p:pic>
      <p:pic>
        <p:nvPicPr>
          <p:cNvPr id="5" name="Picture 4" descr="logo hoa s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67488" y="4206264"/>
            <a:ext cx="2967191" cy="19588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60" b="99520" l="9576" r="8995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60" r="15975"/>
          <a:stretch/>
        </p:blipFill>
        <p:spPr>
          <a:xfrm>
            <a:off x="1507229" y="4177129"/>
            <a:ext cx="1479177" cy="19977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38082" y="32692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9900"/>
                </a:solidFill>
              </a:rPr>
              <a:t>Ghép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các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hình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với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nhau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sao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cho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số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lượng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mỗi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hình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khi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ghép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xong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có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số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lượng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là</a:t>
            </a:r>
            <a:r>
              <a:rPr lang="en-US" sz="2400" b="1" dirty="0" smtClean="0">
                <a:solidFill>
                  <a:srgbClr val="009900"/>
                </a:solidFill>
              </a:rPr>
              <a:t> 3</a:t>
            </a:r>
            <a:endParaRPr lang="en-US" sz="2400" b="1" dirty="0">
              <a:solidFill>
                <a:srgbClr val="0099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60" b="99520" l="9576" r="8995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6" r="19419"/>
          <a:stretch/>
        </p:blipFill>
        <p:spPr>
          <a:xfrm>
            <a:off x="3026147" y="4225828"/>
            <a:ext cx="1317813" cy="19410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784848" y="1819194"/>
            <a:ext cx="2552318" cy="1946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60" b="99520" l="9576" r="8995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97" y="1819194"/>
            <a:ext cx="2339560" cy="2027458"/>
          </a:xfrm>
          <a:prstGeom prst="rect">
            <a:avLst/>
          </a:prstGeom>
        </p:spPr>
      </p:pic>
      <p:pic>
        <p:nvPicPr>
          <p:cNvPr id="28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3"/>
          <a:srcRect l="22267" r="22536"/>
          <a:stretch/>
        </p:blipFill>
        <p:spPr>
          <a:xfrm>
            <a:off x="5485783" y="2744701"/>
            <a:ext cx="1220431" cy="1208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5083" y1="40000" x2="35083" y2="40000"/>
                        <a14:foregroundMark x1="39250" y1="35667" x2="39250" y2="35667"/>
                        <a14:foregroundMark x1="47667" y1="32500" x2="47667" y2="32500"/>
                        <a14:foregroundMark x1="52750" y1="31333" x2="52750" y2="31333"/>
                        <a14:foregroundMark x1="60833" y1="35500" x2="60833" y2="35500"/>
                        <a14:foregroundMark x1="65333" y1="39417" x2="65333" y2="39417"/>
                        <a14:foregroundMark x1="68167" y1="47917" x2="68167" y2="47917"/>
                        <a14:foregroundMark x1="68000" y1="52750" x2="68000" y2="52750"/>
                        <a14:foregroundMark x1="64750" y1="60500" x2="64750" y2="60500"/>
                        <a14:foregroundMark x1="61750" y1="64583" x2="61750" y2="64583"/>
                        <a14:foregroundMark x1="53333" y1="68333" x2="53333" y2="68333"/>
                        <a14:foregroundMark x1="47667" y1="68583" x2="47667" y2="68583"/>
                        <a14:foregroundMark x1="39833" y1="65167" x2="39833" y2="65167"/>
                        <a14:foregroundMark x1="35667" y1="61417" x2="35667" y2="61417"/>
                        <a14:foregroundMark x1="32083" y1="52750" x2="32083" y2="52750"/>
                        <a14:foregroundMark x1="31750" y1="47667" x2="31750" y2="476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5" y="931050"/>
            <a:ext cx="2752842" cy="2752842"/>
          </a:xfrm>
          <a:prstGeom prst="rect">
            <a:avLst/>
          </a:prstGeom>
        </p:spPr>
      </p:pic>
      <p:sp>
        <p:nvSpPr>
          <p:cNvPr id="10" name="Flowchart: Delay 9"/>
          <p:cNvSpPr/>
          <p:nvPr/>
        </p:nvSpPr>
        <p:spPr>
          <a:xfrm>
            <a:off x="8044189" y="3952781"/>
            <a:ext cx="3454252" cy="2222077"/>
          </a:xfrm>
          <a:prstGeom prst="flowChartDelay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Delay 33"/>
          <p:cNvSpPr/>
          <p:nvPr/>
        </p:nvSpPr>
        <p:spPr>
          <a:xfrm rot="10800000">
            <a:off x="1620063" y="1483709"/>
            <a:ext cx="2153910" cy="2233750"/>
          </a:xfrm>
          <a:prstGeom prst="flowChartDelay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10000" r="90000">
                        <a14:backgroundMark x1="28125" y1="98125" x2="72375" y2="98500"/>
                        <a14:backgroundMark x1="54250" y1="34500" x2="62250" y2="36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32428" r="14445"/>
          <a:stretch/>
        </p:blipFill>
        <p:spPr>
          <a:xfrm>
            <a:off x="2086294" y="1908407"/>
            <a:ext cx="1647528" cy="15764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10000" r="90000">
                        <a14:backgroundMark x1="28125" y1="98125" x2="72375" y2="98500"/>
                        <a14:backgroundMark x1="54250" y1="34500" x2="62250" y2="36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32428" r="14445"/>
          <a:stretch/>
        </p:blipFill>
        <p:spPr>
          <a:xfrm>
            <a:off x="9677471" y="4426038"/>
            <a:ext cx="1647733" cy="15766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10000" r="90000">
                        <a14:backgroundMark x1="28125" y1="98125" x2="72375" y2="98500"/>
                        <a14:backgroundMark x1="54250" y1="34500" x2="62250" y2="36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32428" r="14445"/>
          <a:stretch/>
        </p:blipFill>
        <p:spPr>
          <a:xfrm>
            <a:off x="8092256" y="4422631"/>
            <a:ext cx="1665412" cy="1593593"/>
          </a:xfrm>
          <a:prstGeom prst="rect">
            <a:avLst/>
          </a:prstGeom>
        </p:spPr>
      </p:pic>
      <p:pic>
        <p:nvPicPr>
          <p:cNvPr id="3" name="FILE_20211209_132301_Thoại 0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25204" y="600271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4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93"/>
    </mc:Choice>
    <mc:Fallback xmlns="">
      <p:transition spd="slow" advTm="49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9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17383 -0.0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-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18685 -0.01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18359 -0.382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91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4.07407E-6 L -0.16289 -0.371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-1858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16862 -0.385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09596 0.35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1796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09089 0.359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1698 0.0187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92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0.19076 0.0277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0.18268 0.0122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21" grpId="0" animBg="1"/>
      <p:bldP spid="10" grpId="0" animBg="1"/>
      <p:bldP spid="34" grpId="0" animBg="1"/>
    </p:bldLst>
  </p:timing>
  <p:extLst>
    <p:ext uri="{E180D4A7-C9FB-4DFB-919C-405C955672EB}">
      <p14:showEvtLst xmlns:p14="http://schemas.microsoft.com/office/powerpoint/2010/main">
        <p14:playEvt time="0" objId="3"/>
        <p14:playEvt time="17915" objId="28"/>
        <p14:stopEvt time="24180" objId="28"/>
        <p14:stopEvt time="45376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ILE_20211208_191429_Thoại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4224" y="1670638"/>
            <a:ext cx="6777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PHẦN 1: ÔN NHẬN BIẾT NHÓM ĐỐI TƯỢNG CÓ SỐ LƯỢNG 1, 2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"/>
    </mc:Choice>
    <mc:Fallback xmlns="">
      <p:transition spd="slow" advTm="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5791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10046" r="8309" b="10323"/>
          <a:stretch/>
        </p:blipFill>
        <p:spPr>
          <a:xfrm>
            <a:off x="3075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954750" y="698380"/>
            <a:ext cx="926749" cy="13233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068168" y="674638"/>
            <a:ext cx="69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  <a:endParaRPr lang="en-US" sz="8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003788" y="2807951"/>
            <a:ext cx="877711" cy="12641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095113" y="2724935"/>
            <a:ext cx="554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2060"/>
                </a:solidFill>
              </a:rPr>
              <a:t>1</a:t>
            </a:r>
            <a:endParaRPr lang="en-US" sz="8000" b="1" dirty="0">
              <a:solidFill>
                <a:srgbClr val="002060"/>
              </a:solidFill>
            </a:endParaRPr>
          </a:p>
        </p:txBody>
      </p:sp>
      <p:pic>
        <p:nvPicPr>
          <p:cNvPr id="10" name="Picture 9" descr="logo hoa s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63" b="90000" l="6047" r="91628">
                        <a14:foregroundMark x1="29070" y1="26047" x2="32791" y2="30930"/>
                        <a14:foregroundMark x1="33953" y1="38837" x2="39186" y2="47558"/>
                        <a14:foregroundMark x1="55814" y1="46395" x2="47674" y2="72907"/>
                        <a14:foregroundMark x1="31163" y1="48837" x2="26279" y2="52907"/>
                        <a14:foregroundMark x1="26512" y1="53721" x2="34767" y2="65116"/>
                        <a14:foregroundMark x1="34302" y1="64186" x2="51047" y2="61744"/>
                        <a14:foregroundMark x1="25116" y1="54419" x2="28023" y2="60465"/>
                        <a14:foregroundMark x1="50116" y1="65581" x2="56163" y2="69070"/>
                        <a14:foregroundMark x1="55930" y1="67791" x2="61977" y2="65000"/>
                        <a14:foregroundMark x1="57209" y1="70233" x2="62093" y2="65000"/>
                        <a14:foregroundMark x1="61395" y1="66279" x2="61744" y2="60465"/>
                        <a14:foregroundMark x1="61628" y1="57674" x2="62907" y2="64651"/>
                        <a14:foregroundMark x1="61977" y1="55930" x2="63488" y2="64651"/>
                        <a14:foregroundMark x1="55000" y1="70000" x2="63605" y2="64767"/>
                        <a14:foregroundMark x1="58023" y1="70000" x2="64070" y2="65581"/>
                        <a14:foregroundMark x1="62093" y1="55930" x2="64186" y2="65116"/>
                        <a14:foregroundMark x1="55233" y1="69884" x2="57209" y2="69884"/>
                        <a14:foregroundMark x1="69884" y1="35698" x2="76628" y2="34884"/>
                        <a14:foregroundMark x1="75814" y1="36628" x2="79651" y2="45465"/>
                        <a14:foregroundMark x1="73953" y1="47907" x2="79070" y2="46047"/>
                        <a14:foregroundMark x1="40116" y1="31395" x2="42093" y2="15233"/>
                        <a14:foregroundMark x1="41628" y1="18837" x2="61395" y2="15814"/>
                        <a14:foregroundMark x1="60116" y1="17093" x2="66047" y2="21744"/>
                        <a14:foregroundMark x1="61047" y1="14419" x2="65930" y2="18605"/>
                        <a14:foregroundMark x1="19884" y1="84535" x2="31163" y2="67791"/>
                        <a14:foregroundMark x1="58953" y1="86163" x2="50465" y2="71395"/>
                        <a14:foregroundMark x1="43140" y1="76279" x2="54767" y2="77326"/>
                        <a14:foregroundMark x1="43605" y1="73372" x2="44884" y2="71512"/>
                        <a14:foregroundMark x1="43953" y1="78488" x2="42093" y2="75698"/>
                        <a14:foregroundMark x1="42093" y1="76047" x2="43140" y2="72442"/>
                        <a14:foregroundMark x1="23837" y1="68372" x2="34535" y2="75465"/>
                        <a14:foregroundMark x1="33953" y1="76628" x2="36395" y2="73023"/>
                        <a14:foregroundMark x1="33372" y1="75698" x2="37558" y2="70581"/>
                        <a14:foregroundMark x1="22674" y1="70814" x2="26512" y2="65349"/>
                        <a14:foregroundMark x1="35116" y1="76860" x2="37674" y2="70814"/>
                        <a14:foregroundMark x1="23605" y1="70233" x2="26977" y2="6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0" b="11361"/>
          <a:stretch/>
        </p:blipFill>
        <p:spPr>
          <a:xfrm>
            <a:off x="1439075" y="2552098"/>
            <a:ext cx="4187465" cy="405195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003788" y="5137224"/>
            <a:ext cx="926749" cy="13233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071119" y="5137224"/>
            <a:ext cx="69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  <a:endParaRPr lang="en-US" sz="8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442552" y="1221142"/>
            <a:ext cx="4175204" cy="9916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000" l="7111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0" t="13004" r="8354" b="7819"/>
          <a:stretch/>
        </p:blipFill>
        <p:spPr>
          <a:xfrm>
            <a:off x="5721503" y="284270"/>
            <a:ext cx="1760958" cy="1664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000" l="7111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0" t="13004" r="8354" b="7819"/>
          <a:stretch/>
        </p:blipFill>
        <p:spPr>
          <a:xfrm>
            <a:off x="7599150" y="375857"/>
            <a:ext cx="1750912" cy="165459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6173215" y="3351854"/>
            <a:ext cx="3061459" cy="8523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604178" y="5468916"/>
            <a:ext cx="4175204" cy="9916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0" b="98824" l="1333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77" y="4451436"/>
            <a:ext cx="1543034" cy="17487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0" b="98824" l="1333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50" y="4579533"/>
            <a:ext cx="1523712" cy="172687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00" b="93667" l="6417" r="95000">
                        <a14:foregroundMark x1="29917" y1="21667" x2="33083" y2="21500"/>
                        <a14:foregroundMark x1="64917" y1="19167" x2="87667" y2="26833"/>
                        <a14:foregroundMark x1="10750" y1="27167" x2="32583" y2="1991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4" t="7078" r="7695" b="7325"/>
          <a:stretch/>
        </p:blipFill>
        <p:spPr>
          <a:xfrm>
            <a:off x="6874550" y="2333728"/>
            <a:ext cx="1741731" cy="1738388"/>
          </a:xfrm>
          <a:prstGeom prst="rect">
            <a:avLst/>
          </a:prstGeom>
        </p:spPr>
      </p:pic>
      <p:pic>
        <p:nvPicPr>
          <p:cNvPr id="4" name="FILE_20211208_191429_Thoại 0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94674" y="6155789"/>
            <a:ext cx="609600" cy="609600"/>
          </a:xfrm>
          <a:prstGeom prst="rect">
            <a:avLst/>
          </a:prstGeom>
        </p:spPr>
      </p:pic>
      <p:pic>
        <p:nvPicPr>
          <p:cNvPr id="5" name="FILE_20211208_191429_Thoại 00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86890" y="61557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42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63"/>
    </mc:Choice>
    <mc:Fallback xmlns="">
      <p:transition spd="slow" advTm="6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9" grpId="0"/>
      <p:bldP spid="19" grpId="0" animBg="1"/>
      <p:bldP spid="20" grpId="0"/>
    </p:bldLst>
  </p:timing>
  <p:extLst>
    <p:ext uri="{E180D4A7-C9FB-4DFB-919C-405C955672EB}">
      <p14:showEvtLst xmlns:p14="http://schemas.microsoft.com/office/powerpoint/2010/main">
        <p14:playEvt time="1" objId="4"/>
        <p14:playEvt time="10684" objId="5"/>
        <p14:stopEvt time="10715" objId="4"/>
        <p14:stopEvt time="60010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10046" r="8309" b="103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413584" y="898806"/>
            <a:ext cx="3330223" cy="2235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 hoa s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15" b="50000" l="28172" r="77416">
                        <a14:foregroundMark x1="31548" y1="30660" x2="42142" y2="29612"/>
                        <a14:foregroundMark x1="62165" y1="26520" x2="73341" y2="29193"/>
                        <a14:foregroundMark x1="71711" y1="29403" x2="74738" y2="30241"/>
                        <a14:foregroundMark x1="38417" y1="45231" x2="47381" y2="48113"/>
                        <a14:foregroundMark x1="66705" y1="35797" x2="68102" y2="48742"/>
                        <a14:foregroundMark x1="40978" y1="38522" x2="40512" y2="47904"/>
                        <a14:foregroundMark x1="39348" y1="39308" x2="37718" y2="45650"/>
                        <a14:foregroundMark x1="68102" y1="35010" x2="69034" y2="40252"/>
                        <a14:backgroundMark x1="25146" y1="27254" x2="34109" y2="27149"/>
                        <a14:backgroundMark x1="26775" y1="31551" x2="31548" y2="41614"/>
                        <a14:backgroundMark x1="34342" y1="35692" x2="27241" y2="30451"/>
                        <a14:backgroundMark x1="89406" y1="39518" x2="89406" y2="3951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87" t="16150" r="18855" b="49296"/>
          <a:stretch/>
        </p:blipFill>
        <p:spPr>
          <a:xfrm>
            <a:off x="8078695" y="745977"/>
            <a:ext cx="1631950" cy="23831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15" b="50000" l="28172" r="77416">
                        <a14:foregroundMark x1="31548" y1="30660" x2="42142" y2="29612"/>
                        <a14:foregroundMark x1="62165" y1="26520" x2="73341" y2="29193"/>
                        <a14:foregroundMark x1="71711" y1="29403" x2="74738" y2="30241"/>
                        <a14:foregroundMark x1="38417" y1="45231" x2="47381" y2="48113"/>
                        <a14:foregroundMark x1="66705" y1="35797" x2="68102" y2="48742"/>
                        <a14:foregroundMark x1="40978" y1="38522" x2="40512" y2="47904"/>
                        <a14:foregroundMark x1="39348" y1="39308" x2="37718" y2="45650"/>
                        <a14:foregroundMark x1="68102" y1="35010" x2="69034" y2="40252"/>
                        <a14:backgroundMark x1="25146" y1="27254" x2="34109" y2="27149"/>
                        <a14:backgroundMark x1="26775" y1="31551" x2="31548" y2="41614"/>
                        <a14:backgroundMark x1="34342" y1="35692" x2="27241" y2="30451"/>
                        <a14:backgroundMark x1="89406" y1="39518" x2="89406" y2="3951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87" t="16150" r="18855" b="49296"/>
          <a:stretch/>
        </p:blipFill>
        <p:spPr>
          <a:xfrm>
            <a:off x="6475300" y="798756"/>
            <a:ext cx="1631950" cy="2383165"/>
          </a:xfrm>
          <a:prstGeom prst="rect">
            <a:avLst/>
          </a:prstGeom>
        </p:spPr>
      </p:pic>
      <p:sp>
        <p:nvSpPr>
          <p:cNvPr id="13" name="Flowchart: Alternate Process 12"/>
          <p:cNvSpPr/>
          <p:nvPr/>
        </p:nvSpPr>
        <p:spPr>
          <a:xfrm>
            <a:off x="6800045" y="3981391"/>
            <a:ext cx="2614411" cy="22352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252" b="46803" l="54133" r="98487">
                        <a14:foregroundMark x1="84750" y1="24161" x2="96508" y2="26363"/>
                        <a14:foregroundMark x1="90105" y1="24319" x2="98137" y2="26677"/>
                        <a14:foregroundMark x1="94179" y1="25105" x2="98487" y2="26048"/>
                        <a14:foregroundMark x1="65192" y1="45545" x2="65658" y2="41090"/>
                        <a14:foregroundMark x1="63097" y1="44706" x2="63097" y2="41352"/>
                        <a14:foregroundMark x1="87660" y1="45912" x2="89756" y2="45597"/>
                        <a14:foregroundMark x1="89756" y1="45597" x2="94761" y2="440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6" t="13883" r="1668" b="52946"/>
          <a:stretch/>
        </p:blipFill>
        <p:spPr>
          <a:xfrm>
            <a:off x="7248891" y="3775415"/>
            <a:ext cx="1456894" cy="247341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061017" y="1459688"/>
            <a:ext cx="926749" cy="13233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092688" y="1360312"/>
            <a:ext cx="699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208577" y="4499253"/>
            <a:ext cx="877711" cy="12641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237855" y="4309725"/>
            <a:ext cx="554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>
              <a:solidFill>
                <a:srgbClr val="00206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63" b="90000" l="6047" r="91628">
                        <a14:foregroundMark x1="29070" y1="26047" x2="32791" y2="30930"/>
                        <a14:foregroundMark x1="33953" y1="38837" x2="39186" y2="47558"/>
                        <a14:foregroundMark x1="55814" y1="46395" x2="47674" y2="72907"/>
                        <a14:foregroundMark x1="31163" y1="48837" x2="26279" y2="52907"/>
                        <a14:foregroundMark x1="26512" y1="53721" x2="34767" y2="65116"/>
                        <a14:foregroundMark x1="34302" y1="64186" x2="51047" y2="61744"/>
                        <a14:foregroundMark x1="25116" y1="54419" x2="28023" y2="60465"/>
                        <a14:foregroundMark x1="50116" y1="65581" x2="56163" y2="69070"/>
                        <a14:foregroundMark x1="55930" y1="67791" x2="61977" y2="65000"/>
                        <a14:foregroundMark x1="57209" y1="70233" x2="62093" y2="65000"/>
                        <a14:foregroundMark x1="61395" y1="66279" x2="61744" y2="60465"/>
                        <a14:foregroundMark x1="61628" y1="57674" x2="62907" y2="64651"/>
                        <a14:foregroundMark x1="61977" y1="55930" x2="63488" y2="64651"/>
                        <a14:foregroundMark x1="55000" y1="70000" x2="63605" y2="64767"/>
                        <a14:foregroundMark x1="58023" y1="70000" x2="64070" y2="65581"/>
                        <a14:foregroundMark x1="62093" y1="55930" x2="64186" y2="65116"/>
                        <a14:foregroundMark x1="55233" y1="69884" x2="57209" y2="69884"/>
                        <a14:foregroundMark x1="69884" y1="35698" x2="76628" y2="34884"/>
                        <a14:foregroundMark x1="75814" y1="36628" x2="79651" y2="45465"/>
                        <a14:foregroundMark x1="73953" y1="47907" x2="79070" y2="46047"/>
                        <a14:foregroundMark x1="40116" y1="31395" x2="42093" y2="15233"/>
                        <a14:foregroundMark x1="41628" y1="18837" x2="61395" y2="15814"/>
                        <a14:foregroundMark x1="60116" y1="17093" x2="66047" y2="21744"/>
                        <a14:foregroundMark x1="61047" y1="14419" x2="65930" y2="18605"/>
                        <a14:foregroundMark x1="19884" y1="84535" x2="31163" y2="67791"/>
                        <a14:foregroundMark x1="58953" y1="86163" x2="50465" y2="71395"/>
                        <a14:foregroundMark x1="43140" y1="76279" x2="54767" y2="77326"/>
                        <a14:foregroundMark x1="43605" y1="73372" x2="44884" y2="71512"/>
                        <a14:foregroundMark x1="43953" y1="78488" x2="42093" y2="75698"/>
                        <a14:foregroundMark x1="42093" y1="76047" x2="43140" y2="72442"/>
                        <a14:foregroundMark x1="23837" y1="68372" x2="34535" y2="75465"/>
                        <a14:foregroundMark x1="33953" y1="76628" x2="36395" y2="73023"/>
                        <a14:foregroundMark x1="33372" y1="75698" x2="37558" y2="70581"/>
                        <a14:foregroundMark x1="22674" y1="70814" x2="26512" y2="65349"/>
                        <a14:foregroundMark x1="35116" y1="76860" x2="37674" y2="70814"/>
                        <a14:foregroundMark x1="23605" y1="70233" x2="26977" y2="6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0" b="11361"/>
          <a:stretch/>
        </p:blipFill>
        <p:spPr>
          <a:xfrm>
            <a:off x="1373454" y="2341609"/>
            <a:ext cx="4459604" cy="4315287"/>
          </a:xfrm>
          <a:prstGeom prst="rect">
            <a:avLst/>
          </a:prstGeom>
        </p:spPr>
      </p:pic>
      <p:pic>
        <p:nvPicPr>
          <p:cNvPr id="3" name="FILE_20211208_191429_Thoại 00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42724" y="594403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4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5"/>
    </mc:Choice>
    <mc:Fallback xmlns="">
      <p:transition spd="slow" advTm="28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  <p:extLst>
    <p:ext uri="{E180D4A7-C9FB-4DFB-919C-405C955672EB}">
      <p14:showEvtLst xmlns:p14="http://schemas.microsoft.com/office/powerpoint/2010/main">
        <p14:playEvt time="0" objId="3"/>
        <p14:stopEvt time="28501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64224" y="1670638"/>
            <a:ext cx="6777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PHẦN 2: NHẬN BIẾT NHÓM ĐỐI TƯỢNG CÓ SỐ LƯỢNG LÀ 3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FILE_20211208_191429_Thoại 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2071" y="6109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2"/>
    </mc:Choice>
    <mc:Fallback xmlns="">
      <p:transition spd="slow" advTm="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6344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484"/>
          <a:stretch/>
        </p:blipFill>
        <p:spPr>
          <a:xfrm rot="16200000">
            <a:off x="-437439" y="437440"/>
            <a:ext cx="6857993" cy="5983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934"/>
          <a:stretch/>
        </p:blipFill>
        <p:spPr>
          <a:xfrm rot="16200000">
            <a:off x="5658556" y="324555"/>
            <a:ext cx="6858001" cy="6208886"/>
          </a:xfrm>
          <a:prstGeom prst="rect">
            <a:avLst/>
          </a:prstGeom>
        </p:spPr>
      </p:pic>
      <p:pic>
        <p:nvPicPr>
          <p:cNvPr id="14" name="Picture 13" descr="logo hoa s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1" y="1089212"/>
            <a:ext cx="2295351" cy="255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69" y="1032738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33" y="1060974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45" y="3534021"/>
            <a:ext cx="2268188" cy="2619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4" y="3534021"/>
            <a:ext cx="2237934" cy="2585043"/>
          </a:xfrm>
          <a:prstGeom prst="rect">
            <a:avLst/>
          </a:prstGeom>
        </p:spPr>
      </p:pic>
      <p:pic>
        <p:nvPicPr>
          <p:cNvPr id="5" name="FILE_20211208_191429_Thoại 0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76856" y="61190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9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08"/>
    </mc:Choice>
    <mc:Fallback xmlns="">
      <p:transition spd="slow" advTm="4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49694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233"/>
          <a:stretch/>
        </p:blipFill>
        <p:spPr>
          <a:xfrm rot="16200000">
            <a:off x="-437439" y="437441"/>
            <a:ext cx="6857993" cy="5983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8635"/>
          <a:stretch/>
        </p:blipFill>
        <p:spPr>
          <a:xfrm rot="16200000">
            <a:off x="5658556" y="324555"/>
            <a:ext cx="6858001" cy="6208886"/>
          </a:xfrm>
          <a:prstGeom prst="rect">
            <a:avLst/>
          </a:prstGeom>
        </p:spPr>
      </p:pic>
      <p:pic>
        <p:nvPicPr>
          <p:cNvPr id="14" name="Picture 13" descr="logo hoa s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1" y="1089212"/>
            <a:ext cx="2295351" cy="255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69" y="1032738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33" y="1060974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45" y="3534021"/>
            <a:ext cx="2268188" cy="2619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4" y="3534021"/>
            <a:ext cx="2237934" cy="25850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70" y="3648529"/>
            <a:ext cx="2268188" cy="2619989"/>
          </a:xfrm>
          <a:prstGeom prst="rect">
            <a:avLst/>
          </a:prstGeom>
        </p:spPr>
      </p:pic>
      <p:pic>
        <p:nvPicPr>
          <p:cNvPr id="4" name="FILE_20211208_191429_Thoại 0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82438" y="61190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26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7"/>
    </mc:Choice>
    <mc:Fallback xmlns="">
      <p:transition spd="slow" advTm="46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4617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084"/>
          <a:stretch/>
        </p:blipFill>
        <p:spPr>
          <a:xfrm rot="16200000">
            <a:off x="-437439" y="437441"/>
            <a:ext cx="6857993" cy="5983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934"/>
          <a:stretch/>
        </p:blipFill>
        <p:spPr>
          <a:xfrm rot="16200000">
            <a:off x="5658556" y="324555"/>
            <a:ext cx="6858001" cy="6208886"/>
          </a:xfrm>
          <a:prstGeom prst="rect">
            <a:avLst/>
          </a:prstGeom>
        </p:spPr>
      </p:pic>
      <p:pic>
        <p:nvPicPr>
          <p:cNvPr id="14" name="Picture 13" descr="logo hoa s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1" y="1089212"/>
            <a:ext cx="2295351" cy="255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69" y="1032738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33" y="1060974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45" y="3534021"/>
            <a:ext cx="2268188" cy="2619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4" y="3534021"/>
            <a:ext cx="2237934" cy="2585043"/>
          </a:xfrm>
          <a:prstGeom prst="rect">
            <a:avLst/>
          </a:prstGeom>
        </p:spPr>
      </p:pic>
      <p:pic>
        <p:nvPicPr>
          <p:cNvPr id="4" name="FILE_20211208_191429_Thoại 0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56627" y="6119064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65" y="3585201"/>
            <a:ext cx="2268188" cy="261998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333327" y="2656810"/>
            <a:ext cx="1552164" cy="18567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82647" y="2384872"/>
            <a:ext cx="9731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002060"/>
                </a:solidFill>
              </a:rPr>
              <a:t>3</a:t>
            </a:r>
            <a:endParaRPr lang="en-US" sz="150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6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30"/>
    </mc:Choice>
    <mc:Fallback xmlns="">
      <p:transition spd="slow" advTm="65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nimBg="1"/>
      <p:bldP spid="20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26476" objId="4"/>
        <p14:playEvt time="26877" objId="7"/>
        <p14:stopEvt time="65630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485"/>
          <a:stretch/>
        </p:blipFill>
        <p:spPr>
          <a:xfrm rot="16200000">
            <a:off x="-437439" y="437441"/>
            <a:ext cx="6857993" cy="5983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784"/>
          <a:stretch/>
        </p:blipFill>
        <p:spPr>
          <a:xfrm rot="16200000">
            <a:off x="5658557" y="324557"/>
            <a:ext cx="6858000" cy="6208886"/>
          </a:xfrm>
          <a:prstGeom prst="rect">
            <a:avLst/>
          </a:prstGeom>
        </p:spPr>
      </p:pic>
      <p:pic>
        <p:nvPicPr>
          <p:cNvPr id="14" name="Picture 13" descr="logo hoa s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986" cy="93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1" y="1089212"/>
            <a:ext cx="2295351" cy="255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69" y="1032738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33" y="1060974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45" y="3534021"/>
            <a:ext cx="2268188" cy="2619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4" y="3534021"/>
            <a:ext cx="2237934" cy="25850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70" y="3648529"/>
            <a:ext cx="2268188" cy="261998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333327" y="2656810"/>
            <a:ext cx="1552164" cy="18567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582647" y="2384872"/>
            <a:ext cx="9731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002060"/>
                </a:solidFill>
              </a:rPr>
              <a:t>3</a:t>
            </a:r>
            <a:endParaRPr lang="en-US" sz="15000" b="1" dirty="0">
              <a:solidFill>
                <a:srgbClr val="002060"/>
              </a:solidFill>
            </a:endParaRPr>
          </a:p>
        </p:txBody>
      </p:sp>
      <p:pic>
        <p:nvPicPr>
          <p:cNvPr id="5" name="FILE_20211208_191429_Thoại 0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9285" y="61111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95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4"/>
    </mc:Choice>
    <mc:Fallback xmlns="">
      <p:transition spd="slow" advTm="2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8" grpId="0"/>
    </p:bldLst>
  </p:timing>
  <p:extLst mod="1">
    <p:ext uri="{E180D4A7-C9FB-4DFB-919C-405C955672EB}">
      <p14:showEvtLst xmlns:p14="http://schemas.microsoft.com/office/powerpoint/2010/main">
        <p14:playEvt time="0" objId="5"/>
        <p14:stopEvt time="29004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|5.5|10.9|4.8|11.9|1.3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7|7|7.3|1.5|4.8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3.2|8.1|5.9|2.4|2|1.9|4.6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.1|4.4|6.4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0.9|1.4|16.2|1.7|8.5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5|1.1|6.2|1.7|1.5|10.1|25.7|1.1|1|5.6|1.1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8|1.4|1.6|12.3|2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2|3|2.4|2.6|7.3|6.9|3.2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1|2.2|3.3|3|7.6|7.2|6.1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.7|2.7|2.6|7.4|5.3|0.6|6.1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199</Words>
  <Application>Microsoft Office PowerPoint</Application>
  <PresentationFormat>Widescreen</PresentationFormat>
  <Paragraphs>31</Paragraphs>
  <Slides>15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84</cp:revision>
  <dcterms:created xsi:type="dcterms:W3CDTF">2021-11-24T16:37:48Z</dcterms:created>
  <dcterms:modified xsi:type="dcterms:W3CDTF">2023-12-09T14:50:29Z</dcterms:modified>
</cp:coreProperties>
</file>