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4" r:id="rId2"/>
    <p:sldId id="290" r:id="rId3"/>
    <p:sldId id="268" r:id="rId4"/>
    <p:sldId id="276" r:id="rId5"/>
    <p:sldId id="265" r:id="rId6"/>
    <p:sldId id="286" r:id="rId7"/>
    <p:sldId id="282" r:id="rId8"/>
    <p:sldId id="278" r:id="rId9"/>
    <p:sldId id="280" r:id="rId10"/>
    <p:sldId id="275" r:id="rId11"/>
    <p:sldId id="279" r:id="rId12"/>
    <p:sldId id="281" r:id="rId13"/>
    <p:sldId id="287" r:id="rId14"/>
    <p:sldId id="288" r:id="rId15"/>
    <p:sldId id="277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94660"/>
  </p:normalViewPr>
  <p:slideViewPr>
    <p:cSldViewPr>
      <p:cViewPr>
        <p:scale>
          <a:sx n="50" d="100"/>
          <a:sy n="50" d="100"/>
        </p:scale>
        <p:origin x="1872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BA9DF-01E7-404B-ABCE-AC79FB32DBF4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B8D51-BEB9-42FD-8B32-4C0E78C825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4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3C83BD-ADFD-4A88-A7C6-FE256D43B4C3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jpeg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jpeg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jpeg"/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1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emf"/><Relationship Id="rId20" Type="http://schemas.openxmlformats.org/officeDocument/2006/relationships/image" Target="../media/image20.png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emf"/><Relationship Id="rId5" Type="http://schemas.openxmlformats.org/officeDocument/2006/relationships/image" Target="../media/image6.png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19" Type="http://schemas.openxmlformats.org/officeDocument/2006/relationships/image" Target="../media/image3.png"/><Relationship Id="rId4" Type="http://schemas.openxmlformats.org/officeDocument/2006/relationships/image" Target="../media/image5.gif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ình nề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62001"/>
            <a:ext cx="9144000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685800" y="-457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Arial" charset="0"/>
              </a:rPr>
              <a:t>TRƯỜNG MẦM NON HOA SEN</a:t>
            </a:r>
          </a:p>
        </p:txBody>
      </p:sp>
      <p:pic>
        <p:nvPicPr>
          <p:cNvPr id="5124" name="Picture 9" descr="logo tru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381000"/>
            <a:ext cx="26670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6"/>
          <p:cNvSpPr txBox="1">
            <a:spLocks noChangeArrowheads="1"/>
          </p:cNvSpPr>
          <p:nvPr/>
        </p:nvSpPr>
        <p:spPr bwMode="auto">
          <a:xfrm>
            <a:off x="0" y="3505200"/>
            <a:ext cx="91440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 dirty="0" smtClean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LĨNH 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VỰC PHÁT TRIỂN NHẬN THỨC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NHẬN BIÊT </a:t>
            </a:r>
            <a:r>
              <a:rPr lang="en-US" sz="2000" b="1" dirty="0" smtClean="0">
                <a:solidFill>
                  <a:srgbClr val="CC0000"/>
                </a:solidFill>
              </a:rPr>
              <a:t>CON GÀ TRỐNG – CON VỊT</a:t>
            </a:r>
            <a:endParaRPr lang="en-US" sz="1600" b="1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C0000"/>
                </a:solidFill>
              </a:rPr>
              <a:t>LỨA TUỔI: NHÀ TRẺ 24- 36 THÁNG</a:t>
            </a:r>
            <a:endParaRPr lang="en-US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26" name="WordArt 20"/>
          <p:cNvSpPr>
            <a:spLocks noChangeArrowheads="1" noChangeShapeType="1" noTextEdit="1"/>
          </p:cNvSpPr>
          <p:nvPr/>
        </p:nvSpPr>
        <p:spPr bwMode="auto">
          <a:xfrm>
            <a:off x="1066800" y="5943600"/>
            <a:ext cx="41624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1752600" y="5410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8" name="TextBox 1"/>
          <p:cNvSpPr txBox="1">
            <a:spLocks noChangeArrowheads="1"/>
          </p:cNvSpPr>
          <p:nvPr/>
        </p:nvSpPr>
        <p:spPr bwMode="auto">
          <a:xfrm>
            <a:off x="2286001" y="5776913"/>
            <a:ext cx="4695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Nguyễn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Thị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vi-VN" sz="2000" b="1" dirty="0" smtClean="0">
                <a:solidFill>
                  <a:srgbClr val="C00000"/>
                </a:solidFill>
                <a:latin typeface="Arial" charset="0"/>
              </a:rPr>
              <a:t>Vương Nhung</a:t>
            </a:r>
            <a:endParaRPr lang="en-US" sz="2000" b="1" dirty="0" smtClean="0">
              <a:solidFill>
                <a:srgbClr val="C00000"/>
              </a:solidFill>
              <a:latin typeface="Arial" charset="0"/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                   </a:t>
            </a:r>
            <a:r>
              <a:rPr lang="vi-VN" sz="2000" b="1" dirty="0" smtClean="0">
                <a:solidFill>
                  <a:srgbClr val="C00000"/>
                </a:solidFill>
              </a:rPr>
              <a:t>Ngô Trà My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129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04800" y="2286000"/>
            <a:ext cx="944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lang="en-US" sz="3200" i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NHIỆT </a:t>
            </a:r>
            <a:r>
              <a:rPr lang="en-US" sz="3200" i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LiỆT</a:t>
            </a:r>
            <a:r>
              <a:rPr lang="en-US" sz="3200" i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CHÀO MỪNG HỘI THI GIÁO VIÊN DẠY </a:t>
            </a:r>
            <a:r>
              <a:rPr lang="en-US" sz="3200" i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GiỎI</a:t>
            </a:r>
            <a:r>
              <a:rPr lang="en-US" sz="3200" i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CẤP TRƯỜNG</a:t>
            </a:r>
          </a:p>
        </p:txBody>
      </p:sp>
    </p:spTree>
  </p:cSld>
  <p:clrMapOvr>
    <a:masterClrMapping/>
  </p:clrMapOvr>
  <p:transition spd="slow" advTm="3865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85956167rn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43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6232342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SC_01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36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6232342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90800" y="2438400"/>
            <a:ext cx="43362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</a:p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09800" y="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chơi:Tìm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KÍNH C CHÚC BAN GIÁM KHẢO MẠNH KHỎE!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-533400" y="3200400"/>
            <a:ext cx="8839200" cy="2743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Xin chân thành cảm ơn!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6247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6232342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6408738"/>
            <a:ext cx="5334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6364288"/>
            <a:ext cx="5619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1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86800" y="6473825"/>
            <a:ext cx="457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6410325"/>
            <a:ext cx="5334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1" descr="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6364288"/>
            <a:ext cx="5619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2" descr="1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0" y="1905000"/>
            <a:ext cx="160813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3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0"/>
            <a:ext cx="5334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4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334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62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6D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100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5" name="Group 84"/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22586" name="Picture 85" descr="hoa-hong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7" name="Picture 86" descr="hoa-d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8" name="Picture 87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80"/>
          <p:cNvGrpSpPr>
            <a:grpSpLocks/>
          </p:cNvGrpSpPr>
          <p:nvPr/>
        </p:nvGrpSpPr>
        <p:grpSpPr bwMode="auto">
          <a:xfrm rot="5400000">
            <a:off x="6325394" y="3996532"/>
            <a:ext cx="2884487" cy="2838450"/>
            <a:chOff x="3936" y="-15"/>
            <a:chExt cx="1817" cy="1788"/>
          </a:xfrm>
        </p:grpSpPr>
        <p:pic>
          <p:nvPicPr>
            <p:cNvPr id="22583" name="Picture 81" descr="hoa-hong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4" name="Picture 82" descr="hoa-d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5" name="Picture 83" descr="hoa-d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endParaRPr lang="vi-VN" alt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85" name="AutoShape 13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7" name="AutoShape 15"/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889" name="AutoShape 17"/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90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2895600" y="5638800"/>
            <a:ext cx="5133975" cy="835025"/>
            <a:chOff x="4200" y="1980"/>
            <a:chExt cx="6675" cy="1425"/>
          </a:xfrm>
        </p:grpSpPr>
        <p:sp>
          <p:nvSpPr>
            <p:cNvPr id="2" name="Freeform 20"/>
            <p:cNvSpPr>
              <a:spLocks/>
            </p:cNvSpPr>
            <p:nvPr/>
          </p:nvSpPr>
          <p:spPr bwMode="auto">
            <a:xfrm>
              <a:off x="4200" y="1980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3" name="Freeform 21"/>
            <p:cNvSpPr>
              <a:spLocks/>
            </p:cNvSpPr>
            <p:nvPr/>
          </p:nvSpPr>
          <p:spPr bwMode="auto">
            <a:xfrm>
              <a:off x="4200" y="2319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4" name="Freeform 22"/>
            <p:cNvSpPr>
              <a:spLocks/>
            </p:cNvSpPr>
            <p:nvPr/>
          </p:nvSpPr>
          <p:spPr bwMode="auto">
            <a:xfrm>
              <a:off x="4200" y="2487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53" name="Freeform 23"/>
            <p:cNvSpPr>
              <a:spLocks/>
            </p:cNvSpPr>
            <p:nvPr/>
          </p:nvSpPr>
          <p:spPr bwMode="auto">
            <a:xfrm>
              <a:off x="4200" y="2655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54" name="Freeform 24"/>
            <p:cNvSpPr>
              <a:spLocks/>
            </p:cNvSpPr>
            <p:nvPr/>
          </p:nvSpPr>
          <p:spPr bwMode="auto">
            <a:xfrm>
              <a:off x="4214" y="2148"/>
              <a:ext cx="6661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0000">
                <a:solidFill>
                  <a:srgbClr val="000000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pic>
        <p:nvPicPr>
          <p:cNvPr id="79898" name="Picture 26" descr="Not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7950" y="5294313"/>
            <a:ext cx="54133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899" name="Picture 27" descr="Not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77200" y="4953000"/>
            <a:ext cx="420688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0" name="Picture 28" descr="Not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3200" y="5257800"/>
            <a:ext cx="43656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1" name="Picture 29" descr="Not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5600" y="5522913"/>
            <a:ext cx="54133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2" name="Picture 30" descr="Not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43600" y="5403850"/>
            <a:ext cx="4508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3" name="Picture 31" descr="Not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52800" y="5105400"/>
            <a:ext cx="4349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4" name="Picture 32" descr="Not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95800" y="5181600"/>
            <a:ext cx="388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5" name="Picture 33" descr="Not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43800" y="5410200"/>
            <a:ext cx="4460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9906" name="Picture 34" descr="Not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5410200"/>
            <a:ext cx="501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2550" name="Rectangle 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1" hangingPunct="1"/>
            <a:endParaRPr lang="vi-VN" alt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908" name="AutoShape 36"/>
          <p:cNvSpPr>
            <a:spLocks noChangeArrowheads="1"/>
          </p:cNvSpPr>
          <p:nvPr/>
        </p:nvSpPr>
        <p:spPr bwMode="auto">
          <a:xfrm>
            <a:off x="322263" y="56642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09" name="AutoShape 37"/>
          <p:cNvSpPr>
            <a:spLocks noChangeArrowheads="1"/>
          </p:cNvSpPr>
          <p:nvPr/>
        </p:nvSpPr>
        <p:spPr bwMode="auto">
          <a:xfrm>
            <a:off x="8153400" y="533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10" name="AutoShape 38"/>
          <p:cNvSpPr>
            <a:spLocks noChangeArrowheads="1"/>
          </p:cNvSpPr>
          <p:nvPr/>
        </p:nvSpPr>
        <p:spPr bwMode="auto">
          <a:xfrm>
            <a:off x="8458200" y="4191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11" name="AutoShape 39"/>
          <p:cNvSpPr>
            <a:spLocks noChangeArrowheads="1"/>
          </p:cNvSpPr>
          <p:nvPr/>
        </p:nvSpPr>
        <p:spPr bwMode="auto">
          <a:xfrm>
            <a:off x="7848600" y="60960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912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6" name="Picture 50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 rot="-5400000">
            <a:off x="-2670968" y="2670968"/>
            <a:ext cx="58102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7" name="Picture 51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 rot="-5400000">
            <a:off x="5889625" y="2786063"/>
            <a:ext cx="604043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Picture 52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>
            <a:off x="457200" y="62484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9" name="Picture 53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8615374">
            <a:off x="8153400" y="-17145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0" name="Picture 54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9140001">
            <a:off x="0" y="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1" name="Picture 55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3730425">
            <a:off x="304800" y="57912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2" name="Picture 56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153400" y="58674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3" name="Picture 57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>
            <a:off x="457200" y="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1" name="AutoShape 59"/>
          <p:cNvSpPr>
            <a:spLocks noChangeArrowheads="1"/>
          </p:cNvSpPr>
          <p:nvPr/>
        </p:nvSpPr>
        <p:spPr bwMode="auto">
          <a:xfrm>
            <a:off x="3810000" y="1676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2" name="AutoShape 60"/>
          <p:cNvSpPr>
            <a:spLocks noChangeArrowheads="1"/>
          </p:cNvSpPr>
          <p:nvPr/>
        </p:nvSpPr>
        <p:spPr bwMode="auto">
          <a:xfrm>
            <a:off x="2438400" y="914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3" name="AutoShape 61"/>
          <p:cNvSpPr>
            <a:spLocks noChangeArrowheads="1"/>
          </p:cNvSpPr>
          <p:nvPr/>
        </p:nvSpPr>
        <p:spPr bwMode="auto">
          <a:xfrm>
            <a:off x="3048000" y="3048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4" name="AutoShape 62"/>
          <p:cNvSpPr>
            <a:spLocks noChangeArrowheads="1"/>
          </p:cNvSpPr>
          <p:nvPr/>
        </p:nvSpPr>
        <p:spPr bwMode="auto">
          <a:xfrm>
            <a:off x="1752600" y="5334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2568" name="Picture 63"/>
          <p:cNvPicPr>
            <a:picLocks noChangeAspect="1" noChangeArrowheads="1"/>
          </p:cNvPicPr>
          <p:nvPr/>
        </p:nvPicPr>
        <p:blipFill>
          <a:blip r:embed="rId16">
            <a:lum bright="18000" contrast="42000"/>
          </a:blip>
          <a:srcRect/>
          <a:stretch>
            <a:fillRect/>
          </a:stretch>
        </p:blipFill>
        <p:spPr bwMode="auto">
          <a:xfrm>
            <a:off x="838200" y="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36" name="AutoShape 64"/>
          <p:cNvSpPr>
            <a:spLocks noChangeArrowheads="1"/>
          </p:cNvSpPr>
          <p:nvPr/>
        </p:nvSpPr>
        <p:spPr bwMode="auto">
          <a:xfrm>
            <a:off x="1676400" y="14478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9937" name="AutoShape 65"/>
          <p:cNvSpPr>
            <a:spLocks noChangeArrowheads="1"/>
          </p:cNvSpPr>
          <p:nvPr/>
        </p:nvSpPr>
        <p:spPr bwMode="auto">
          <a:xfrm>
            <a:off x="45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38" name="AutoShape 66"/>
          <p:cNvSpPr>
            <a:spLocks noChangeArrowheads="1"/>
          </p:cNvSpPr>
          <p:nvPr/>
        </p:nvSpPr>
        <p:spPr bwMode="auto">
          <a:xfrm>
            <a:off x="8077200" y="2590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72" name="WordArt 67"/>
          <p:cNvSpPr>
            <a:spLocks noChangeArrowheads="1" noChangeShapeType="1" noTextEdit="1"/>
          </p:cNvSpPr>
          <p:nvPr/>
        </p:nvSpPr>
        <p:spPr bwMode="auto">
          <a:xfrm>
            <a:off x="411163" y="3232150"/>
            <a:ext cx="84709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HÁT : CON GÀ TRỐNG!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2573" name="Picture 69" descr="flower006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153400" y="57150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4" name="Picture 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50" y="3175"/>
            <a:ext cx="11350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5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76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31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79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9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90"/>
                </p:tgtEl>
              </p:cMediaNode>
            </p:audio>
            <p:audio>
              <p:cMediaNode>
                <p:cTn id="14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912"/>
                </p:tgtEl>
              </p:cMediaNode>
            </p:audio>
          </p:childTnLst>
        </p:cTn>
      </p:par>
    </p:tnLst>
    <p:bldLst>
      <p:bldP spid="79887" grpId="0" animBg="1"/>
      <p:bldP spid="79888" grpId="0" animBg="1"/>
      <p:bldP spid="79910" grpId="0" animBg="1"/>
      <p:bldP spid="79931" grpId="0" animBg="1"/>
      <p:bldP spid="79932" grpId="0" animBg="1"/>
      <p:bldP spid="79933" grpId="0" animBg="1"/>
      <p:bldP spid="79934" grpId="0" animBg="1"/>
      <p:bldP spid="799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 GA GAY HAY NHAT Tiếng Gà gáy buổi sáng Tiếng gà gáy bá đạo nhất tôi từng ngh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il_fi" descr="85956167rn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7686" y="-19050"/>
            <a:ext cx="9372600" cy="6877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295400" y="0"/>
            <a:ext cx="19812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3886200" y="0"/>
            <a:ext cx="2438400" cy="914400"/>
          </a:xfrm>
          <a:prstGeom prst="wedgeEllipseCallout">
            <a:avLst>
              <a:gd name="adj1" fmla="val -98305"/>
              <a:gd name="adj2" fmla="val 477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52600" y="5486400"/>
            <a:ext cx="37338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228600" y="4495800"/>
            <a:ext cx="2133600" cy="1066800"/>
          </a:xfrm>
          <a:prstGeom prst="wedgeEllipseCallout">
            <a:avLst>
              <a:gd name="adj1" fmla="val 78727"/>
              <a:gd name="adj2" fmla="val 868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7200" y="464820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gà</a:t>
            </a:r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67200" y="152400"/>
            <a:ext cx="182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Đầu  gà</a:t>
            </a: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1421606" y="4833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2286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Mỏ</a:t>
            </a:r>
            <a:r>
              <a:rPr lang="en-US" sz="28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gà</a:t>
            </a:r>
            <a:endParaRPr lang="en-US" sz="28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3249613" y="-125413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86200" y="8382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Calibri" pitchFamily="34" charset="0"/>
              </a:rPr>
              <a:t>Mào gà</a:t>
            </a:r>
          </a:p>
        </p:txBody>
      </p:sp>
      <p:pic>
        <p:nvPicPr>
          <p:cNvPr id="3" name="TIENG GA GAY HAY NHAT Tiếng Gà gáy buổi sáng Tiếng gà gáy bá đạo nhất tôi từng ng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000" y="6213622"/>
            <a:ext cx="609600" cy="609600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533400" cy="3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990600" y="1981200"/>
            <a:ext cx="3886200" cy="3251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57700" y="2514600"/>
            <a:ext cx="4457700" cy="3048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Callout 33"/>
          <p:cNvSpPr/>
          <p:nvPr/>
        </p:nvSpPr>
        <p:spPr>
          <a:xfrm>
            <a:off x="3400799" y="1473199"/>
            <a:ext cx="2692479" cy="783253"/>
          </a:xfrm>
          <a:prstGeom prst="wedgeEllipseCallout">
            <a:avLst>
              <a:gd name="adj1" fmla="val -44157"/>
              <a:gd name="adj2" fmla="val 1934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Callout 34"/>
          <p:cNvSpPr/>
          <p:nvPr/>
        </p:nvSpPr>
        <p:spPr>
          <a:xfrm>
            <a:off x="6938586" y="1981200"/>
            <a:ext cx="2360466" cy="916894"/>
          </a:xfrm>
          <a:prstGeom prst="wedgeEllipseCallout">
            <a:avLst>
              <a:gd name="adj1" fmla="val -64734"/>
              <a:gd name="adj2" fmla="val 1393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995" y="1551815"/>
            <a:ext cx="178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Thân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8722" y="2075249"/>
            <a:ext cx="168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Đuôi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3331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68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68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6" grpId="0" animBg="1"/>
      <p:bldP spid="16" grpId="1" animBg="1"/>
      <p:bldP spid="17" grpId="0"/>
      <p:bldP spid="17" grpId="1"/>
      <p:bldP spid="20" grpId="0"/>
      <p:bldP spid="20" grpId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19" grpId="0" animBg="1"/>
      <p:bldP spid="1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" grpId="0"/>
      <p:bldP spid="4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SC_01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767" y="-152400"/>
            <a:ext cx="9755157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631569" y="233115"/>
            <a:ext cx="3062461" cy="24883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419600" y="0"/>
            <a:ext cx="1828800" cy="762000"/>
          </a:xfrm>
          <a:prstGeom prst="wedgeEllipseCallout">
            <a:avLst>
              <a:gd name="adj1" fmla="val 131475"/>
              <a:gd name="adj2" fmla="val 37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4800600"/>
            <a:ext cx="37338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1023257" y="4348843"/>
            <a:ext cx="2743200" cy="1066800"/>
          </a:xfrm>
          <a:prstGeom prst="wedgeEllipseCallout">
            <a:avLst>
              <a:gd name="adj1" fmla="val 77116"/>
              <a:gd name="adj2" fmla="val 915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8958242">
            <a:off x="8043439" y="1934048"/>
            <a:ext cx="241056" cy="1045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43825" y="2514600"/>
            <a:ext cx="140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 VỊT - hình ảnh và tiếng kêu của con Vị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1000" y="6019800"/>
            <a:ext cx="609600" cy="609600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240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850106" y="1814522"/>
            <a:ext cx="5524500" cy="3352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808" y="2057400"/>
            <a:ext cx="2419279" cy="1905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2812854" y="914400"/>
            <a:ext cx="2063946" cy="914400"/>
          </a:xfrm>
          <a:prstGeom prst="wedgeEllipseCallout">
            <a:avLst>
              <a:gd name="adj1" fmla="val 63253"/>
              <a:gd name="adj2" fmla="val 185576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304800" y="1219200"/>
            <a:ext cx="1919308" cy="838200"/>
          </a:xfrm>
          <a:prstGeom prst="wedgeEllipseCallout">
            <a:avLst>
              <a:gd name="adj1" fmla="val 32070"/>
              <a:gd name="adj2" fmla="val 2172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730" y="1391452"/>
            <a:ext cx="147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Đuôi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6770" y="1144832"/>
            <a:ext cx="145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52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build="allAtOnce" animBg="1"/>
      <p:bldP spid="13" grpId="0" animBg="1"/>
      <p:bldP spid="13" grpId="1" animBg="1"/>
      <p:bldP spid="14" grpId="0"/>
      <p:bldP spid="14" grpId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57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990600"/>
            <a:ext cx="45989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4"/>
          <p:cNvSpPr/>
          <p:nvPr/>
        </p:nvSpPr>
        <p:spPr>
          <a:xfrm>
            <a:off x="304800" y="990600"/>
            <a:ext cx="1752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Oval 4"/>
          <p:cNvSpPr/>
          <p:nvPr/>
        </p:nvSpPr>
        <p:spPr>
          <a:xfrm>
            <a:off x="7010400" y="1371600"/>
            <a:ext cx="19050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/>
          <p:nvPr/>
        </p:nvSpPr>
        <p:spPr>
          <a:xfrm>
            <a:off x="5715000" y="5029200"/>
            <a:ext cx="2819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Oval 4"/>
          <p:cNvSpPr/>
          <p:nvPr/>
        </p:nvSpPr>
        <p:spPr>
          <a:xfrm>
            <a:off x="533400" y="5486400"/>
            <a:ext cx="24384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1801813" y="8651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9" name="Down Arrow 22"/>
          <p:cNvSpPr>
            <a:spLocks noChangeArrowheads="1"/>
          </p:cNvSpPr>
          <p:nvPr/>
        </p:nvSpPr>
        <p:spPr bwMode="auto">
          <a:xfrm rot="6906228" flipH="1">
            <a:off x="8888413" y="21605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507206" y="13215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US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762000" cy="57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6" grpId="0" animBg="1"/>
      <p:bldP spid="23" grpId="0" animBg="1"/>
      <p:bldP spid="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1905000"/>
            <a:ext cx="733886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 lợn.jpg"/>
          <p:cNvPicPr>
            <a:picLocks noChangeAspect="1"/>
          </p:cNvPicPr>
          <p:nvPr/>
        </p:nvPicPr>
        <p:blipFill>
          <a:blip r:embed="rId2"/>
          <a:srcRect l="4348" t="4348" r="6522" b="21739"/>
          <a:stretch>
            <a:fillRect/>
          </a:stretch>
        </p:blipFill>
        <p:spPr>
          <a:xfrm>
            <a:off x="0" y="3276600"/>
            <a:ext cx="4134971" cy="3429000"/>
          </a:xfrm>
          <a:prstGeom prst="rect">
            <a:avLst/>
          </a:prstGeom>
        </p:spPr>
      </p:pic>
      <p:pic>
        <p:nvPicPr>
          <p:cNvPr id="9" name="Picture 8" descr="con chó 3.jpg"/>
          <p:cNvPicPr>
            <a:picLocks noChangeAspect="1"/>
          </p:cNvPicPr>
          <p:nvPr/>
        </p:nvPicPr>
        <p:blipFill>
          <a:blip r:embed="rId3"/>
          <a:srcRect l="18282" t="6550" r="18872"/>
          <a:stretch>
            <a:fillRect/>
          </a:stretch>
        </p:blipFill>
        <p:spPr>
          <a:xfrm>
            <a:off x="0" y="0"/>
            <a:ext cx="4191000" cy="3261360"/>
          </a:xfrm>
          <a:prstGeom prst="rect">
            <a:avLst/>
          </a:prstGeom>
        </p:spPr>
      </p:pic>
      <p:pic>
        <p:nvPicPr>
          <p:cNvPr id="11" name="Picture 10" descr="con mèo.jpg"/>
          <p:cNvPicPr>
            <a:picLocks noChangeAspect="1"/>
          </p:cNvPicPr>
          <p:nvPr/>
        </p:nvPicPr>
        <p:blipFill>
          <a:blip r:embed="rId4"/>
          <a:srcRect l="8333" r="3333"/>
          <a:stretch>
            <a:fillRect/>
          </a:stretch>
        </p:blipFill>
        <p:spPr>
          <a:xfrm>
            <a:off x="4191000" y="0"/>
            <a:ext cx="4953000" cy="3208667"/>
          </a:xfrm>
          <a:prstGeom prst="rect">
            <a:avLst/>
          </a:prstGeom>
        </p:spPr>
      </p:pic>
      <p:pic>
        <p:nvPicPr>
          <p:cNvPr id="12" name="Picture 11" descr="con bò.jpg"/>
          <p:cNvPicPr>
            <a:picLocks noChangeAspect="1"/>
          </p:cNvPicPr>
          <p:nvPr/>
        </p:nvPicPr>
        <p:blipFill>
          <a:blip r:embed="rId5"/>
          <a:srcRect l="5833" r="7500"/>
          <a:stretch>
            <a:fillRect/>
          </a:stretch>
        </p:blipFill>
        <p:spPr>
          <a:xfrm>
            <a:off x="4343400" y="3352800"/>
            <a:ext cx="4800600" cy="3505200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270475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2689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6" name="Picture 5" descr="file-background-mam-non-psd-800x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62200" y="19812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763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4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&quot;/&gt;&lt;property id=&quot;20307&quot; value=&quot;276&quot;/&gt;&lt;/object&gt;&lt;object type=&quot;3&quot; unique_id=&quot;10008&quot;&gt;&lt;property id=&quot;20148&quot; value=&quot;5&quot;/&gt;&lt;property id=&quot;20300&quot; value=&quot;Slide 5&quot;/&gt;&lt;property id=&quot;20307&quot; value=&quot;265&quot;/&gt;&lt;/object&gt;&lt;object type=&quot;3&quot; unique_id=&quot;10009&quot;&gt;&lt;property id=&quot;20148&quot; value=&quot;5&quot;/&gt;&lt;property id=&quot;20300&quot; value=&quot;Slide 6&quot;/&gt;&lt;property id=&quot;20307&quot; value=&quot;286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278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75&quot;/&gt;&lt;/object&gt;&lt;object type=&quot;3&quot; unique_id=&quot;10014&quot;&gt;&lt;property id=&quot;20148&quot; value=&quot;5&quot;/&gt;&lt;property id=&quot;20300&quot; value=&quot;Slide 11&quot;/&gt;&lt;property id=&quot;20307&quot; value=&quot;279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3&quot;/&gt;&lt;property id=&quot;20307&quot; value=&quot;287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5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1256</TotalTime>
  <Words>131</Words>
  <Application>Microsoft Office PowerPoint</Application>
  <PresentationFormat>On-screen Show (4:3)</PresentationFormat>
  <Paragraphs>31</Paragraphs>
  <Slides>15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andongnhi.violet.vn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andongnhi</dc:creator>
  <cp:lastModifiedBy>acer</cp:lastModifiedBy>
  <cp:revision>103</cp:revision>
  <dcterms:created xsi:type="dcterms:W3CDTF">2017-10-18T06:34:13Z</dcterms:created>
  <dcterms:modified xsi:type="dcterms:W3CDTF">2023-10-05T15:30:49Z</dcterms:modified>
</cp:coreProperties>
</file>