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348" r:id="rId3"/>
    <p:sldId id="354" r:id="rId4"/>
    <p:sldId id="349" r:id="rId5"/>
    <p:sldId id="365" r:id="rId6"/>
    <p:sldId id="366" r:id="rId7"/>
    <p:sldId id="367" r:id="rId8"/>
    <p:sldId id="368" r:id="rId9"/>
    <p:sldId id="369" r:id="rId10"/>
    <p:sldId id="370" r:id="rId11"/>
    <p:sldId id="359" r:id="rId12"/>
    <p:sldId id="360" r:id="rId13"/>
    <p:sldId id="361" r:id="rId14"/>
    <p:sldId id="362" r:id="rId15"/>
    <p:sldId id="363" r:id="rId16"/>
    <p:sldId id="364" r:id="rId17"/>
    <p:sldId id="341" r:id="rId18"/>
    <p:sldId id="343" r:id="rId19"/>
    <p:sldId id="345" r:id="rId20"/>
    <p:sldId id="346" r:id="rId21"/>
    <p:sldId id="34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5388" autoAdjust="0"/>
  </p:normalViewPr>
  <p:slideViewPr>
    <p:cSldViewPr snapToGrid="0">
      <p:cViewPr>
        <p:scale>
          <a:sx n="66" d="100"/>
          <a:sy n="66" d="100"/>
        </p:scale>
        <p:origin x="774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20B19A-ED4E-4829-9412-92289F069B56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ABE2CD-3668-4AF1-BC11-9E25B29B5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584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D465-FBBF-404E-843C-4154EFA822C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00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D465-FBBF-404E-843C-4154EFA822C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741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D465-FBBF-404E-843C-4154EFA822C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562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C05B4-D877-4A39-8D54-4BFB601323A2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59CB8-C046-4232-8F28-CD2734514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554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C05B4-D877-4A39-8D54-4BFB601323A2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59CB8-C046-4232-8F28-CD2734514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354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C05B4-D877-4A39-8D54-4BFB601323A2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59CB8-C046-4232-8F28-CD2734514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399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C05B4-D877-4A39-8D54-4BFB601323A2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59CB8-C046-4232-8F28-CD2734514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77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C05B4-D877-4A39-8D54-4BFB601323A2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59CB8-C046-4232-8F28-CD2734514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613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C05B4-D877-4A39-8D54-4BFB601323A2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59CB8-C046-4232-8F28-CD2734514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828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C05B4-D877-4A39-8D54-4BFB601323A2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59CB8-C046-4232-8F28-CD2734514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681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C05B4-D877-4A39-8D54-4BFB601323A2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59CB8-C046-4232-8F28-CD2734514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58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C05B4-D877-4A39-8D54-4BFB601323A2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59CB8-C046-4232-8F28-CD2734514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539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C05B4-D877-4A39-8D54-4BFB601323A2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59CB8-C046-4232-8F28-CD2734514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823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C05B4-D877-4A39-8D54-4BFB601323A2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59CB8-C046-4232-8F28-CD2734514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123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C05B4-D877-4A39-8D54-4BFB601323A2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59CB8-C046-4232-8F28-CD2734514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195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jp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22.png"/><Relationship Id="rId3" Type="http://schemas.microsoft.com/office/2007/relationships/media" Target="../media/media3.mp3"/><Relationship Id="rId7" Type="http://schemas.openxmlformats.org/officeDocument/2006/relationships/video" Target="../media/media4.mp4"/><Relationship Id="rId12" Type="http://schemas.openxmlformats.org/officeDocument/2006/relationships/image" Target="../media/image13.jpeg"/><Relationship Id="rId17" Type="http://schemas.openxmlformats.org/officeDocument/2006/relationships/image" Target="../media/image25.png"/><Relationship Id="rId2" Type="http://schemas.openxmlformats.org/officeDocument/2006/relationships/audio" Target="NULL" TargetMode="External"/><Relationship Id="rId16" Type="http://schemas.openxmlformats.org/officeDocument/2006/relationships/image" Target="../media/image24.jpg"/><Relationship Id="rId1" Type="http://schemas.openxmlformats.org/officeDocument/2006/relationships/tags" Target="../tags/tag3.xml"/><Relationship Id="rId6" Type="http://schemas.microsoft.com/office/2007/relationships/media" Target="../media/media4.mp4"/><Relationship Id="rId11" Type="http://schemas.openxmlformats.org/officeDocument/2006/relationships/image" Target="../media/image21.png"/><Relationship Id="rId5" Type="http://schemas.openxmlformats.org/officeDocument/2006/relationships/audio" Target="../media/media2.mp3"/><Relationship Id="rId15" Type="http://schemas.openxmlformats.org/officeDocument/2006/relationships/image" Target="../media/image23.png"/><Relationship Id="rId10" Type="http://schemas.openxmlformats.org/officeDocument/2006/relationships/image" Target="../media/image20.png"/><Relationship Id="rId4" Type="http://schemas.microsoft.com/office/2007/relationships/media" Target="../media/media2.mp3"/><Relationship Id="rId9" Type="http://schemas.openxmlformats.org/officeDocument/2006/relationships/notesSlide" Target="../notesSlides/notesSlide2.xml"/><Relationship Id="rId1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27.jpg"/><Relationship Id="rId3" Type="http://schemas.openxmlformats.org/officeDocument/2006/relationships/video" Target="../media/media4.mp4"/><Relationship Id="rId7" Type="http://schemas.openxmlformats.org/officeDocument/2006/relationships/audio" Target="../media/media2.mp3"/><Relationship Id="rId12" Type="http://schemas.openxmlformats.org/officeDocument/2006/relationships/image" Target="../media/image26.jpg"/><Relationship Id="rId2" Type="http://schemas.microsoft.com/office/2007/relationships/media" Target="../media/media4.mp4"/><Relationship Id="rId16" Type="http://schemas.openxmlformats.org/officeDocument/2006/relationships/image" Target="../media/image21.png"/><Relationship Id="rId1" Type="http://schemas.openxmlformats.org/officeDocument/2006/relationships/tags" Target="../tags/tag4.xml"/><Relationship Id="rId6" Type="http://schemas.microsoft.com/office/2007/relationships/media" Target="../media/media2.mp3"/><Relationship Id="rId11" Type="http://schemas.openxmlformats.org/officeDocument/2006/relationships/image" Target="../media/image20.png"/><Relationship Id="rId5" Type="http://schemas.microsoft.com/office/2007/relationships/media" Target="../media/media3.mp3"/><Relationship Id="rId15" Type="http://schemas.microsoft.com/office/2007/relationships/hdphoto" Target="../media/hdphoto3.wdp"/><Relationship Id="rId10" Type="http://schemas.openxmlformats.org/officeDocument/2006/relationships/image" Target="../media/image23.png"/><Relationship Id="rId4" Type="http://schemas.openxmlformats.org/officeDocument/2006/relationships/audio" Target="NULL" TargetMode="External"/><Relationship Id="rId9" Type="http://schemas.openxmlformats.org/officeDocument/2006/relationships/image" Target="../media/image13.jpeg"/><Relationship Id="rId1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openxmlformats.org/officeDocument/2006/relationships/audio" Target="../media/media2.mp3"/><Relationship Id="rId12" Type="http://schemas.openxmlformats.org/officeDocument/2006/relationships/image" Target="../media/image13.jpeg"/><Relationship Id="rId17" Type="http://schemas.openxmlformats.org/officeDocument/2006/relationships/image" Target="../media/image31.jpg"/><Relationship Id="rId2" Type="http://schemas.openxmlformats.org/officeDocument/2006/relationships/audio" Target="NULL" TargetMode="External"/><Relationship Id="rId16" Type="http://schemas.microsoft.com/office/2007/relationships/hdphoto" Target="../media/hdphoto4.wdp"/><Relationship Id="rId1" Type="http://schemas.openxmlformats.org/officeDocument/2006/relationships/tags" Target="../tags/tag5.xml"/><Relationship Id="rId6" Type="http://schemas.microsoft.com/office/2007/relationships/media" Target="../media/media2.mp3"/><Relationship Id="rId11" Type="http://schemas.openxmlformats.org/officeDocument/2006/relationships/image" Target="../media/image21.png"/><Relationship Id="rId5" Type="http://schemas.openxmlformats.org/officeDocument/2006/relationships/video" Target="../media/media4.mp4"/><Relationship Id="rId15" Type="http://schemas.openxmlformats.org/officeDocument/2006/relationships/image" Target="../media/image30.png"/><Relationship Id="rId10" Type="http://schemas.openxmlformats.org/officeDocument/2006/relationships/image" Target="../media/image20.png"/><Relationship Id="rId4" Type="http://schemas.microsoft.com/office/2007/relationships/media" Target="../media/media4.mp4"/><Relationship Id="rId9" Type="http://schemas.openxmlformats.org/officeDocument/2006/relationships/notesSlide" Target="../notesSlides/notesSlide3.xml"/><Relationship Id="rId14" Type="http://schemas.openxmlformats.org/officeDocument/2006/relationships/image" Target="../media/image29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32.gif"/><Relationship Id="rId7" Type="http://schemas.openxmlformats.org/officeDocument/2006/relationships/image" Target="../media/image36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10" Type="http://schemas.openxmlformats.org/officeDocument/2006/relationships/image" Target="../media/image13.jpeg"/><Relationship Id="rId4" Type="http://schemas.openxmlformats.org/officeDocument/2006/relationships/image" Target="../media/image33.gif"/><Relationship Id="rId9" Type="http://schemas.openxmlformats.org/officeDocument/2006/relationships/image" Target="../media/image3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10043" y="110837"/>
            <a:ext cx="53762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MẦM NON HOA SEN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750676" y="2347453"/>
            <a:ext cx="869064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10414" y="3943575"/>
            <a:ext cx="881580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800" b="1" dirty="0" err="1" smtClean="0">
                <a:ln/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ln/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/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 smtClean="0">
                <a:ln/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/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2800" b="1" dirty="0">
              <a:ln/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ln/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 smtClean="0">
                <a:ln/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/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ln/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 dirty="0" smtClean="0">
                <a:ln/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 Thị Thơm</a:t>
            </a:r>
            <a:endParaRPr lang="en-US" sz="2800" b="1" cap="none" spc="0" dirty="0">
              <a:ln/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logo hoa s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487" y="713235"/>
            <a:ext cx="1885328" cy="1361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396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562">
        <p:circle/>
      </p:transition>
    </mc:Choice>
    <mc:Fallback xmlns="">
      <p:transition spd="slow" advTm="4562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22" y="754912"/>
            <a:ext cx="6758966" cy="452181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79805" y="5255179"/>
            <a:ext cx="41181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Hình</a:t>
            </a:r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tam </a:t>
            </a:r>
            <a:r>
              <a:rPr lang="en-US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giác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09571" y="1810049"/>
            <a:ext cx="33289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- </a:t>
            </a:r>
            <a:r>
              <a:rPr lang="en-US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Có</a:t>
            </a:r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3 </a:t>
            </a:r>
            <a:r>
              <a:rPr lang="en-US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cạnh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92D05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12574" y="3099762"/>
            <a:ext cx="46329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- </a:t>
            </a:r>
            <a:r>
              <a:rPr lang="en-US" sz="48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Không</a:t>
            </a:r>
            <a:r>
              <a:rPr lang="en-US" sz="48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8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lăn</a:t>
            </a:r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8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được</a:t>
            </a:r>
            <a:endParaRPr lang="en-US" sz="4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92D05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9" name="Picture 8" descr="logo hoa s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8091" y="264854"/>
            <a:ext cx="1597666" cy="1110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648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79374" y="1951113"/>
            <a:ext cx="8194871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6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6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6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</a:p>
          <a:p>
            <a:pPr algn="ctr"/>
            <a:r>
              <a:rPr lang="vi-VN" sz="6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dạng giống </a:t>
            </a:r>
            <a:r>
              <a:rPr lang="en-US" sz="6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6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6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logo hoa s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6579" y="151242"/>
            <a:ext cx="1266610" cy="89773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783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946" y="0"/>
            <a:ext cx="8209503" cy="5943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93583" y="5943600"/>
            <a:ext cx="294022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6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kem</a:t>
            </a:r>
            <a:endParaRPr lang="en-US" sz="6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logo hoa s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0859" y="196962"/>
            <a:ext cx="1266610" cy="89773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1451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782" y="0"/>
            <a:ext cx="7877909" cy="59235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30721" y="5923503"/>
            <a:ext cx="388119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6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endParaRPr lang="en-US" sz="6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logo hoa s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1830" y="224394"/>
            <a:ext cx="1266610" cy="89773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4320808"/>
      </p:ext>
    </p:extLst>
  </p:cSld>
  <p:clrMapOvr>
    <a:masterClrMapping/>
  </p:clrMapOvr>
  <p:transition spd="slow" advTm="15126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152" y="0"/>
            <a:ext cx="7023798" cy="59335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14875" y="5933552"/>
            <a:ext cx="386035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6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6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logo hoa s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019" y="260970"/>
            <a:ext cx="1266610" cy="89773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99478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974" y="0"/>
            <a:ext cx="6189786" cy="612447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905320" y="6009715"/>
            <a:ext cx="251383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US" sz="6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endParaRPr lang="en-US" sz="6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logo hoa s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5482" y="178674"/>
            <a:ext cx="1266610" cy="89773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43423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475523" y="5738409"/>
            <a:ext cx="336823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6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yếm</a:t>
            </a:r>
            <a:endParaRPr lang="en-US" sz="600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logo hoa s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5421" y="251826"/>
            <a:ext cx="1266610" cy="89773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672" y="0"/>
            <a:ext cx="5961888" cy="573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7307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logo hoa s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6695" y="130174"/>
            <a:ext cx="1266610" cy="89773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120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94866" y="3291842"/>
            <a:ext cx="6478468" cy="225987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noAutofit/>
          </a:bodyPr>
          <a:lstStyle/>
          <a:p>
            <a:pPr algn="ctr"/>
            <a:r>
              <a:rPr lang="en-US" sz="4800" b="1" dirty="0" smtClean="0">
                <a:ln w="0">
                  <a:solidFill>
                    <a:srgbClr val="FFFF00"/>
                  </a:solidFill>
                </a:ln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16200000" scaled="1"/>
                  <a:tileRect/>
                </a:gradFill>
                <a:effectLst>
                  <a:glow rad="127000">
                    <a:srgbClr val="0070C0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TÌM  ĐÚNG ĐỒ VẬT !</a:t>
            </a:r>
            <a:endParaRPr lang="en-US" sz="4800" b="1" dirty="0">
              <a:ln w="0">
                <a:solidFill>
                  <a:srgbClr val="FFFF00"/>
                </a:solidFill>
              </a:ln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6200000" scaled="1"/>
                <a:tileRect/>
              </a:gradFill>
              <a:effectLst>
                <a:glow rad="127000">
                  <a:srgbClr val="0070C0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51480" y="1027906"/>
            <a:ext cx="541686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72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vi-VN" sz="72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72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I: </a:t>
            </a:r>
          </a:p>
        </p:txBody>
      </p:sp>
      <p:pic>
        <p:nvPicPr>
          <p:cNvPr id="6" name="Picture 2" descr="logo hoa s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390" y="336343"/>
            <a:ext cx="1266610" cy="89773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arious Artists - Anpan Man's Marc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30869" y="68478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0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800">
        <p:fade/>
      </p:transition>
    </mc:Choice>
    <mc:Fallback xmlns="">
      <p:transition spd="med" advTm="88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636" numSld="24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6886.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73931" y="6248400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90863" y="2074867"/>
            <a:ext cx="771375" cy="9319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3860">
            <a:off x="928791" y="2062799"/>
            <a:ext cx="908017" cy="108776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82961" y="2311165"/>
            <a:ext cx="522613" cy="9236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62584" y="2085367"/>
            <a:ext cx="980885" cy="98692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086514" y="2370324"/>
            <a:ext cx="522613" cy="9236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073335" y="5559915"/>
            <a:ext cx="895079" cy="9319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flipH="1">
            <a:off x="3473974" y="5764685"/>
            <a:ext cx="51368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71442" y="20897"/>
            <a:ext cx="79624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" descr="logo hoa se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15" y="169530"/>
            <a:ext cx="1266610" cy="89773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3942138" y="4813554"/>
            <a:ext cx="1157471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8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  <a:endParaRPr lang="en-US" sz="13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8374740" y="3053141"/>
            <a:ext cx="188308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Quyển</a:t>
            </a:r>
            <a:r>
              <a:rPr lang="en-US" sz="3200" dirty="0" smtClean="0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vở</a:t>
            </a:r>
            <a:endParaRPr lang="en-US" sz="3200" b="0" cap="none" spc="0" dirty="0">
              <a:ln w="0"/>
              <a:solidFill>
                <a:srgbClr val="1418B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5442128" y="4152436"/>
            <a:ext cx="2042421" cy="2705564"/>
            <a:chOff x="4441242" y="4127953"/>
            <a:chExt cx="2042421" cy="2705564"/>
          </a:xfrm>
        </p:grpSpPr>
        <p:pic>
          <p:nvPicPr>
            <p:cNvPr id="40" name="Picture 2" descr="Kết quả hình ảnh cho đồ vật có dạng hình tròn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7111" b="94667" l="8000" r="9555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31" t="5727" r="7654" b="5282"/>
            <a:stretch/>
          </p:blipFill>
          <p:spPr bwMode="auto">
            <a:xfrm>
              <a:off x="4441242" y="4127953"/>
              <a:ext cx="2042421" cy="2160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Rectangle 40"/>
            <p:cNvSpPr/>
            <p:nvPr/>
          </p:nvSpPr>
          <p:spPr>
            <a:xfrm>
              <a:off x="4703271" y="6248742"/>
              <a:ext cx="1518365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dirty="0" err="1" smtClean="0">
                  <a:ln w="0"/>
                  <a:solidFill>
                    <a:srgbClr val="1418B4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Cái</a:t>
              </a:r>
              <a:r>
                <a:rPr lang="en-US" sz="3200" dirty="0" smtClean="0">
                  <a:ln w="0"/>
                  <a:solidFill>
                    <a:srgbClr val="1418B4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200" dirty="0" err="1" smtClean="0">
                  <a:ln w="0"/>
                  <a:solidFill>
                    <a:srgbClr val="1418B4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thớt</a:t>
              </a:r>
              <a:endParaRPr lang="en-US" sz="3200" b="0" cap="none" spc="0" dirty="0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29" name="Various Artists - Anpan Man's March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7264" y="6187100"/>
            <a:ext cx="609600" cy="609600"/>
          </a:xfrm>
          <a:prstGeom prst="rect">
            <a:avLst/>
          </a:prstGeom>
        </p:spPr>
      </p:pic>
      <p:pic>
        <p:nvPicPr>
          <p:cNvPr id="31" name="Countdown 5 Seconds HD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257884" y="153964"/>
            <a:ext cx="1766356" cy="10916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7" y="704026"/>
            <a:ext cx="3434752" cy="3109372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2369129" y="3216200"/>
            <a:ext cx="223612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 smtClean="0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Khung</a:t>
            </a:r>
            <a:r>
              <a:rPr lang="en-US" sz="3200" dirty="0" smtClean="0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tranh</a:t>
            </a:r>
            <a:endParaRPr lang="en-US" sz="3200" b="0" cap="none" spc="0" dirty="0">
              <a:ln w="0"/>
              <a:solidFill>
                <a:srgbClr val="1418B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755" y="712427"/>
            <a:ext cx="2521455" cy="2470373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6554493" y="1336131"/>
            <a:ext cx="1193581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8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  <a:endParaRPr lang="en-US" sz="13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334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64">
        <p14:ferris dir="l"/>
      </p:transition>
    </mc:Choice>
    <mc:Fallback xmlns="">
      <p:transition spd="slow" advTm="409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31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01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6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7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13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3636" numSld="24" showWhenStopped="0">
                <p:cTn id="5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video>
              <p:cMediaNode vol="80000">
                <p:cTn id="59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  <p:bldLst>
      <p:bldP spid="24" grpId="0"/>
      <p:bldP spid="30" grpId="0"/>
    </p:bldLst>
  </p:timing>
  <p:extLst mod="1">
    <p:ext uri="{E180D4A7-C9FB-4DFB-919C-405C955672EB}">
      <p14:showEvtLst xmlns:p14="http://schemas.microsoft.com/office/powerpoint/2010/main">
        <p14:playEvt time="16632" objId="2"/>
        <p14:stopEvt time="23225" objId="2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48569" y="1846161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29192" y="1695056"/>
            <a:ext cx="729073" cy="107443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363292" y="1717747"/>
            <a:ext cx="717617" cy="105678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803483" y="95791"/>
            <a:ext cx="770595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.Đồ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" descr="logo hoa se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39" y="153964"/>
            <a:ext cx="1266610" cy="89773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6742111" y="1770608"/>
            <a:ext cx="74005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Countdown 5 Seconds HD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57884" y="153964"/>
            <a:ext cx="1766356" cy="10916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" name="Tieng Vo Ta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7059.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9300" y="6553200"/>
            <a:ext cx="609600" cy="609600"/>
          </a:xfrm>
          <a:prstGeom prst="rect">
            <a:avLst/>
          </a:prstGeom>
        </p:spPr>
      </p:pic>
      <p:sp>
        <p:nvSpPr>
          <p:cNvPr id="4" name="AutoShape 6" descr="Kết quả hình ảnh cho khung tranh hình vuô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Kết quả hình ảnh cho khung tranh hình vuô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0" descr="Khung tranh vuô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2" descr="Kết quả hình ảnh cho khung tranh hình vuô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4" descr="Kết quả hình ảnh cho khung tranh hình vuôn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0" t="3700" r="18115" b="6814"/>
          <a:stretch/>
        </p:blipFill>
        <p:spPr>
          <a:xfrm>
            <a:off x="2381195" y="845542"/>
            <a:ext cx="2534468" cy="22514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0" t="3064" r="12548"/>
          <a:stretch/>
        </p:blipFill>
        <p:spPr>
          <a:xfrm>
            <a:off x="5656461" y="4124064"/>
            <a:ext cx="2344991" cy="2033942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3872825" y="5234676"/>
            <a:ext cx="76546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040" b="90451" l="22308" r="821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34" t="6423" r="20453" b="7565"/>
          <a:stretch/>
        </p:blipFill>
        <p:spPr>
          <a:xfrm>
            <a:off x="8266925" y="591100"/>
            <a:ext cx="2638697" cy="2325189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5829300" y="6077408"/>
            <a:ext cx="171354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en-US" sz="3200" dirty="0" err="1" smtClean="0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Đĩa</a:t>
            </a:r>
            <a:r>
              <a:rPr lang="en-US" sz="3200" dirty="0" smtClean="0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VCD</a:t>
            </a:r>
            <a:endParaRPr lang="en-US" sz="3200" b="0" cap="none" spc="0" dirty="0">
              <a:ln w="0"/>
              <a:solidFill>
                <a:srgbClr val="1418B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775" y="1787546"/>
            <a:ext cx="830482" cy="1040559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4606030" y="5074948"/>
            <a:ext cx="1050431" cy="10024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7829222" y="2855812"/>
            <a:ext cx="351410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 smtClean="0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Biển</a:t>
            </a:r>
            <a:r>
              <a:rPr lang="en-US" sz="3200" dirty="0" smtClean="0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báo</a:t>
            </a:r>
            <a:r>
              <a:rPr lang="en-US" sz="3200" dirty="0" smtClean="0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giao</a:t>
            </a:r>
            <a:r>
              <a:rPr lang="en-US" sz="3200" dirty="0" smtClean="0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thông</a:t>
            </a:r>
            <a:endParaRPr lang="en-US" sz="3200" b="0" cap="none" spc="0" dirty="0">
              <a:ln w="0"/>
              <a:solidFill>
                <a:srgbClr val="1418B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2797074" y="2937915"/>
            <a:ext cx="170271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 smtClean="0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Chiếc</a:t>
            </a:r>
            <a:r>
              <a:rPr lang="en-US" sz="3200" dirty="0" smtClean="0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đĩa</a:t>
            </a:r>
            <a:endParaRPr lang="en-US" sz="3200" b="0" cap="none" spc="0" dirty="0">
              <a:ln w="0"/>
              <a:solidFill>
                <a:srgbClr val="1418B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7" name="Various Artists - Anpan Man's March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69975" y="5492018"/>
            <a:ext cx="609600" cy="6096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774318" y="4337209"/>
            <a:ext cx="746112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8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  <a:endParaRPr lang="en-US" sz="13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543416" y="1048315"/>
            <a:ext cx="746112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8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  <a:endParaRPr lang="en-US" sz="13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626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3919">
        <p:split orient="vert"/>
      </p:transition>
    </mc:Choice>
    <mc:Fallback xmlns="">
      <p:transition spd="slow" advTm="3391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60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964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13636" numSld="24" showWhenStopped="0">
                <p:cTn id="5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9" grpId="0"/>
      <p:bldP spid="31" grpId="0"/>
    </p:bldLst>
  </p:timing>
  <p:extLst mod="1">
    <p:ext uri="{E180D4A7-C9FB-4DFB-919C-405C955672EB}">
      <p14:showEvtLst xmlns:p14="http://schemas.microsoft.com/office/powerpoint/2010/main">
        <p14:playEvt time="17047" objId="3"/>
        <p14:stopEvt time="23676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94033635785626062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9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6603.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71371" y="6252005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34068" y="2356993"/>
            <a:ext cx="771375" cy="9319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95407" y="2577219"/>
            <a:ext cx="522613" cy="9236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61" y="2356993"/>
            <a:ext cx="830482" cy="104055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887405" y="2266479"/>
            <a:ext cx="980885" cy="98692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386094" y="2555192"/>
            <a:ext cx="522613" cy="9236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44784" y="5499751"/>
            <a:ext cx="895079" cy="9319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flipH="1">
            <a:off x="4110327" y="5761191"/>
            <a:ext cx="51368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71446" y="20897"/>
            <a:ext cx="79624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" descr="logo hoa se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15" y="169530"/>
            <a:ext cx="1266610" cy="89773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ountdown 5 Seconds HD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87048" y="772949"/>
            <a:ext cx="1353929" cy="9671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2" name="Group 31"/>
          <p:cNvGrpSpPr/>
          <p:nvPr/>
        </p:nvGrpSpPr>
        <p:grpSpPr>
          <a:xfrm>
            <a:off x="5645362" y="3964687"/>
            <a:ext cx="2004075" cy="2910842"/>
            <a:chOff x="2068743" y="3958332"/>
            <a:chExt cx="2004075" cy="2910842"/>
          </a:xfrm>
        </p:grpSpPr>
        <p:sp>
          <p:nvSpPr>
            <p:cNvPr id="37" name="Rectangle 36"/>
            <p:cNvSpPr/>
            <p:nvPr/>
          </p:nvSpPr>
          <p:spPr>
            <a:xfrm>
              <a:off x="2068743" y="6284399"/>
              <a:ext cx="2004075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dirty="0" smtClean="0">
                  <a:ln w="0"/>
                  <a:solidFill>
                    <a:srgbClr val="1418B4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200" dirty="0" err="1" smtClean="0">
                  <a:ln w="0"/>
                  <a:solidFill>
                    <a:srgbClr val="1418B4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Điện</a:t>
              </a:r>
              <a:r>
                <a:rPr lang="en-US" sz="3200" dirty="0" smtClean="0">
                  <a:ln w="0"/>
                  <a:solidFill>
                    <a:srgbClr val="1418B4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200" dirty="0" err="1" smtClean="0">
                  <a:ln w="0"/>
                  <a:solidFill>
                    <a:srgbClr val="1418B4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thoại</a:t>
              </a:r>
              <a:endParaRPr lang="en-US" sz="3200" b="0" cap="none" spc="0" dirty="0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38" t="7233" r="5202" b="4313"/>
            <a:stretch/>
          </p:blipFill>
          <p:spPr>
            <a:xfrm>
              <a:off x="2468008" y="3958332"/>
              <a:ext cx="1158897" cy="2352387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480" b="99507" l="1433" r="977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092" y="728783"/>
            <a:ext cx="2955913" cy="2574778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2215299" y="3186413"/>
            <a:ext cx="243149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Mặt</a:t>
            </a:r>
            <a:r>
              <a:rPr lang="en-US" sz="3200" dirty="0" smtClean="0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3200" dirty="0" smtClean="0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hồ</a:t>
            </a:r>
            <a:endParaRPr lang="en-US" sz="3200" b="0" cap="none" spc="0" dirty="0">
              <a:ln w="0"/>
              <a:solidFill>
                <a:srgbClr val="1418B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4" t="5647" r="5863" b="1995"/>
          <a:stretch/>
        </p:blipFill>
        <p:spPr>
          <a:xfrm>
            <a:off x="7942288" y="1096972"/>
            <a:ext cx="3433883" cy="2215991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9298207" y="3064863"/>
            <a:ext cx="94609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 vi </a:t>
            </a:r>
            <a:endParaRPr lang="en-US" sz="3200" b="0" cap="none" spc="0" dirty="0">
              <a:ln w="0"/>
              <a:solidFill>
                <a:srgbClr val="1418B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4" name="Various Artists - Anpan Man's March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5407" y="6096125"/>
            <a:ext cx="609600" cy="60960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4826393" y="4682344"/>
            <a:ext cx="746112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8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  <a:endParaRPr lang="en-US" sz="13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004791" y="1555197"/>
            <a:ext cx="746112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8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  <a:endParaRPr lang="en-US" sz="13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065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6091">
        <p:split orient="vert"/>
      </p:transition>
    </mc:Choice>
    <mc:Fallback xmlns="">
      <p:transition spd="slow" advTm="3609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6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442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3636" numSld="24" showWhenStopped="0">
                <p:cTn id="5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38" grpId="0"/>
      <p:bldP spid="41" grpId="0"/>
    </p:bldLst>
  </p:timing>
  <p:extLst mod="1">
    <p:ext uri="{E180D4A7-C9FB-4DFB-919C-405C955672EB}">
      <p14:showEvtLst xmlns:p14="http://schemas.microsoft.com/office/powerpoint/2010/main">
        <p14:playEvt time="16697" objId="2"/>
        <p14:stopEvt time="23258" objId="2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Group 3"/>
          <p:cNvGrpSpPr>
            <a:grpSpLocks/>
          </p:cNvGrpSpPr>
          <p:nvPr/>
        </p:nvGrpSpPr>
        <p:grpSpPr bwMode="auto">
          <a:xfrm>
            <a:off x="49733" y="3163274"/>
            <a:ext cx="4648201" cy="3657600"/>
            <a:chOff x="192" y="1968"/>
            <a:chExt cx="2928" cy="2304"/>
          </a:xfrm>
        </p:grpSpPr>
        <p:pic>
          <p:nvPicPr>
            <p:cNvPr id="39953" name="Picture 4" descr="N7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54" name="Picture 5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9939" name="Group 6"/>
          <p:cNvGrpSpPr>
            <a:grpSpLocks/>
          </p:cNvGrpSpPr>
          <p:nvPr/>
        </p:nvGrpSpPr>
        <p:grpSpPr bwMode="auto">
          <a:xfrm rot="10800000">
            <a:off x="7505700" y="-60325"/>
            <a:ext cx="4648200" cy="3657601"/>
            <a:chOff x="192" y="1968"/>
            <a:chExt cx="2928" cy="2304"/>
          </a:xfrm>
        </p:grpSpPr>
        <p:pic>
          <p:nvPicPr>
            <p:cNvPr id="39951" name="Picture 7" descr="N7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52" name="Picture 8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9940" name="Picture 9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64625">
            <a:off x="600208" y="291971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15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13711" y="2933700"/>
            <a:ext cx="6858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16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4" y="-516731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17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867400"/>
            <a:ext cx="914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18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755871" y="2895600"/>
            <a:ext cx="6858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6" name="Picture 20" descr="cay dung đu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8585" y="5343841"/>
            <a:ext cx="1676400" cy="129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7" name="Picture 21" descr="Picture5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927" y="5213349"/>
            <a:ext cx="1371600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1" descr="chimnho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169" y="544250"/>
            <a:ext cx="2057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0" descr="chimnho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59346" y="115892"/>
            <a:ext cx="2057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logo hoa se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7290" y="47200"/>
            <a:ext cx="1266610" cy="89773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42550" y="2475487"/>
            <a:ext cx="77069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Chào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tạm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biệt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và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hẹn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các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bạn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ở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bài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học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sau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nhé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!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38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2192">
        <p:circle/>
      </p:transition>
    </mc:Choice>
    <mc:Fallback xmlns="">
      <p:transition spd="slow" advClick="0" advTm="1219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9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42866" y="1414732"/>
            <a:ext cx="6876691" cy="888431"/>
          </a:xfrm>
        </p:spPr>
        <p:txBody>
          <a:bodyPr>
            <a:norm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+mn-lt"/>
              </a:rPr>
              <a:t>Các</a:t>
            </a:r>
            <a:r>
              <a:rPr lang="en-US" sz="4800" dirty="0" smtClean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sz="4800" dirty="0" err="1" smtClean="0">
                <a:solidFill>
                  <a:srgbClr val="FF0000"/>
                </a:solidFill>
                <a:latin typeface="+mn-lt"/>
              </a:rPr>
              <a:t>vừa</a:t>
            </a:r>
            <a:r>
              <a:rPr lang="en-US" sz="4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+mn-lt"/>
              </a:rPr>
              <a:t>hát</a:t>
            </a:r>
            <a:r>
              <a:rPr lang="en-US" sz="4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+mn-lt"/>
              </a:rPr>
              <a:t>bài</a:t>
            </a:r>
            <a:r>
              <a:rPr lang="en-US" sz="4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+mn-lt"/>
              </a:rPr>
              <a:t>hát</a:t>
            </a:r>
            <a:r>
              <a:rPr lang="en-US" sz="4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+mn-lt"/>
              </a:rPr>
              <a:t>gì</a:t>
            </a:r>
            <a:r>
              <a:rPr lang="en-US" sz="4800" dirty="0" smtClean="0">
                <a:solidFill>
                  <a:srgbClr val="FF0000"/>
                </a:solidFill>
                <a:latin typeface="+mn-lt"/>
              </a:rPr>
              <a:t>?</a:t>
            </a:r>
            <a:endParaRPr lang="en-US" sz="4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56647" y="3594340"/>
            <a:ext cx="3449127" cy="8884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err="1" smtClean="0">
                <a:solidFill>
                  <a:srgbClr val="0070C0"/>
                </a:solidFill>
                <a:latin typeface="+mn-lt"/>
              </a:rPr>
              <a:t>Nhà</a:t>
            </a:r>
            <a:r>
              <a:rPr lang="en-US" sz="4800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+mn-lt"/>
              </a:rPr>
              <a:t>của</a:t>
            </a:r>
            <a:r>
              <a:rPr lang="en-US" sz="4800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+mn-lt"/>
              </a:rPr>
              <a:t>tôi</a:t>
            </a:r>
            <a:endParaRPr lang="en-US" sz="480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8" name="Picture 7" descr="logo hoa s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302" y="146649"/>
            <a:ext cx="1597666" cy="1110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759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15" y="119698"/>
            <a:ext cx="10058400" cy="6581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882" y="3410461"/>
            <a:ext cx="28236" cy="370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31990">
            <a:off x="6083573" y="681486"/>
            <a:ext cx="1489754" cy="491706"/>
          </a:xfrm>
          <a:prstGeom prst="rect">
            <a:avLst/>
          </a:prstGeom>
        </p:spPr>
      </p:pic>
      <p:pic>
        <p:nvPicPr>
          <p:cNvPr id="8" name="Picture 7" descr="logo hoa s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302" y="146649"/>
            <a:ext cx="1597666" cy="1110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33044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3347291" y="1304583"/>
            <a:ext cx="4746196" cy="3303483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>
              <a:solidFill>
                <a:schemeClr val="accent2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65656" y="4966885"/>
            <a:ext cx="41181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Hình</a:t>
            </a:r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tam </a:t>
            </a:r>
            <a:r>
              <a:rPr lang="en-US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giác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8" name="Picture 7" descr="logo hoa s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3444" y="72853"/>
            <a:ext cx="1597666" cy="1110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936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3347291" y="1304583"/>
            <a:ext cx="4746196" cy="3303483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>
              <a:solidFill>
                <a:schemeClr val="accent2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9794" y="4978352"/>
            <a:ext cx="70671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Hình</a:t>
            </a:r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tam </a:t>
            </a:r>
            <a:r>
              <a:rPr lang="en-US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giác</a:t>
            </a:r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màu</a:t>
            </a:r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vàng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0" name="Picture 9" descr="logo hoa s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6311" y="69011"/>
            <a:ext cx="1597666" cy="1110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468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985" y="11514"/>
            <a:ext cx="8548778" cy="525017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91913" y="5822720"/>
            <a:ext cx="41181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Hình</a:t>
            </a:r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tam </a:t>
            </a:r>
            <a:r>
              <a:rPr lang="en-US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giác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00378">
            <a:off x="3896937" y="2341338"/>
            <a:ext cx="764582" cy="3407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94024">
            <a:off x="7313028" y="2387937"/>
            <a:ext cx="764582" cy="3407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68680" y="5091328"/>
            <a:ext cx="764582" cy="34071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646870" y="1119602"/>
            <a:ext cx="61427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040759" y="1119602"/>
            <a:ext cx="61427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 smtClean="0">
                <a:solidFill>
                  <a:srgbClr val="FF0000"/>
                </a:solidFill>
              </a:rPr>
              <a:t>2</a:t>
            </a:r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331597" y="4535980"/>
            <a:ext cx="61427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 smtClean="0">
                <a:solidFill>
                  <a:srgbClr val="FF0000"/>
                </a:solidFill>
              </a:rPr>
              <a:t>3</a:t>
            </a:r>
            <a:endParaRPr lang="en-US" sz="6600" dirty="0">
              <a:solidFill>
                <a:srgbClr val="FF0000"/>
              </a:solidFill>
            </a:endParaRPr>
          </a:p>
        </p:txBody>
      </p:sp>
      <p:pic>
        <p:nvPicPr>
          <p:cNvPr id="15" name="Picture 14" descr="logo hoa s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296" y="147991"/>
            <a:ext cx="1597666" cy="1110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259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3347291" y="1304583"/>
            <a:ext cx="4746196" cy="3303483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>
              <a:solidFill>
                <a:schemeClr val="accent2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65656" y="4966885"/>
            <a:ext cx="41181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Hình</a:t>
            </a:r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tam </a:t>
            </a:r>
            <a:r>
              <a:rPr lang="en-US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giác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158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3239467" y="995050"/>
            <a:ext cx="5518113" cy="3882885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>
              <a:solidFill>
                <a:schemeClr val="accent2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 rot="7526809" flipV="1">
            <a:off x="2167721" y="2906602"/>
            <a:ext cx="4941238" cy="147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3077753" y="2271714"/>
            <a:ext cx="1356971" cy="6022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646870" y="1119602"/>
            <a:ext cx="61427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" name="Rectangle 8"/>
          <p:cNvSpPr/>
          <p:nvPr/>
        </p:nvSpPr>
        <p:spPr>
          <a:xfrm rot="3276477" flipV="1">
            <a:off x="4965631" y="2905290"/>
            <a:ext cx="4941238" cy="147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10800000">
            <a:off x="7490457" y="2298273"/>
            <a:ext cx="1268031" cy="6022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040759" y="1119602"/>
            <a:ext cx="61427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 smtClean="0">
                <a:solidFill>
                  <a:srgbClr val="FF0000"/>
                </a:solidFill>
              </a:rPr>
              <a:t>2</a:t>
            </a:r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86168" y="4878855"/>
            <a:ext cx="5626528" cy="1569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6200000">
            <a:off x="5025920" y="5544723"/>
            <a:ext cx="1036798" cy="6022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980683" y="4877935"/>
            <a:ext cx="61427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 smtClean="0">
                <a:solidFill>
                  <a:srgbClr val="FF0000"/>
                </a:solidFill>
              </a:rPr>
              <a:t>3</a:t>
            </a:r>
            <a:endParaRPr lang="en-US" sz="6600" dirty="0">
              <a:solidFill>
                <a:srgbClr val="FF0000"/>
              </a:solidFill>
            </a:endParaRPr>
          </a:p>
        </p:txBody>
      </p:sp>
      <p:pic>
        <p:nvPicPr>
          <p:cNvPr id="16" name="Picture 15" descr="logo hoa s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079" y="205167"/>
            <a:ext cx="1597666" cy="1110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038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 animBg="1"/>
      <p:bldP spid="10" grpId="0" animBg="1"/>
      <p:bldP spid="11" grpId="0"/>
      <p:bldP spid="12" grpId="0" animBg="1"/>
      <p:bldP spid="13" grpId="0" animBg="1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4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1.9|1.5|2.7|6.4|6.6|5|1.1|4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1.9|1.5|2.7|6.4|6.6|5|1.1|4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,615582300,C:\Documents and Settings\PhongLan\Desktop\Giao an E-Learning Phan biet hinh tron hinh vuong\PHÂN BIỆT HÌNH TRÒN, VUÔNG, TAM GIÁC, CHỮ NHẬT  da sua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2497</TotalTime>
  <Words>188</Words>
  <Application>Microsoft Office PowerPoint</Application>
  <PresentationFormat>Widescreen</PresentationFormat>
  <Paragraphs>59</Paragraphs>
  <Slides>21</Slides>
  <Notes>3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Các con vừa hát bài hát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acer</cp:lastModifiedBy>
  <cp:revision>282</cp:revision>
  <dcterms:created xsi:type="dcterms:W3CDTF">2020-04-12T23:22:00Z</dcterms:created>
  <dcterms:modified xsi:type="dcterms:W3CDTF">2023-10-05T15:34:39Z</dcterms:modified>
</cp:coreProperties>
</file>