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5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8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5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9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6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0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6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5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1785-99D5-4AE0-8F78-5DD1799E8904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9CF79-3DB9-4EE0-8405-CFB2F4951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5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28600" y="3921051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133600" y="5127625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13"/>
          <p:cNvSpPr>
            <a:spLocks noGrp="1"/>
          </p:cNvSpPr>
          <p:nvPr>
            <p:ph type="subTitle" idx="1"/>
          </p:nvPr>
        </p:nvSpPr>
        <p:spPr>
          <a:xfrm>
            <a:off x="1371599" y="4594225"/>
            <a:ext cx="6400800" cy="533400"/>
          </a:xfrm>
        </p:spPr>
        <p:txBody>
          <a:bodyPr/>
          <a:lstStyle/>
          <a:p>
            <a:pPr eaLnBrk="1" hangingPunct="1"/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B2 (4-5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Text Box 23"/>
          <p:cNvSpPr>
            <a:spLocks noGrp="1" noChangeArrowheads="1"/>
          </p:cNvSpPr>
          <p:nvPr>
            <p:ph type="ctrTitle"/>
          </p:nvPr>
        </p:nvSpPr>
        <p:spPr>
          <a:xfrm>
            <a:off x="6927" y="0"/>
            <a:ext cx="9144000" cy="37338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b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MẦM NON HOA PHƯỢNG</a:t>
            </a:r>
            <a: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PHÁT TRIỂN </a:t>
            </a:r>
            <a: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GÔN NGỮ</a:t>
            </a:r>
            <a: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ta”</a:t>
            </a:r>
            <a:endParaRPr sz="3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04" y="1158570"/>
            <a:ext cx="1266991" cy="126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008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4864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667000" y="5943600"/>
            <a:ext cx="4343400" cy="838200"/>
            <a:chOff x="2667000" y="5943600"/>
            <a:chExt cx="4343400" cy="838200"/>
          </a:xfrm>
        </p:grpSpPr>
        <p:sp>
          <p:nvSpPr>
            <p:cNvPr id="5" name="Rounded Rectangle 4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95600" y="5943600"/>
              <a:ext cx="381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b="1" dirty="0">
                  <a:latin typeface="Times New Roman" pitchFamily="18" charset="0"/>
                  <a:cs typeface="Times New Roman" pitchFamily="18" charset="0"/>
                </a:rPr>
                <a:t>Hôm nay đến lớp</a:t>
              </a:r>
              <a: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</a:br>
              <a:r>
                <a:rPr lang="vi-VN" sz="2400" b="1" dirty="0">
                  <a:latin typeface="Times New Roman" pitchFamily="18" charset="0"/>
                  <a:cs typeface="Times New Roman" pitchFamily="18" charset="0"/>
                </a:rPr>
                <a:t>Cô dạy chúng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74808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4864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8400" y="5818614"/>
            <a:ext cx="4343400" cy="963186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914650" y="5818614"/>
            <a:ext cx="3314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605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55372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8400" y="5898356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198924" y="5898356"/>
            <a:ext cx="2704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53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7992"/>
            <a:ext cx="8686800" cy="56388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002972" y="5901275"/>
            <a:ext cx="259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</a:t>
            </a:r>
          </a:p>
        </p:txBody>
      </p:sp>
    </p:spTree>
    <p:extLst>
      <p:ext uri="{BB962C8B-B14F-4D97-AF65-F5344CB8AC3E}">
        <p14:creationId xmlns:p14="http://schemas.microsoft.com/office/powerpoint/2010/main" val="1861745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15900"/>
            <a:ext cx="8572500" cy="54991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850572" y="5901275"/>
            <a:ext cx="2819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6308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58166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7" name="Rounded Rectangle 6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2819400" y="5927498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419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09" y="228599"/>
            <a:ext cx="8534400" cy="567267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126672" y="5901275"/>
            <a:ext cx="4343400" cy="883444"/>
            <a:chOff x="2667000" y="5943600"/>
            <a:chExt cx="4343400" cy="838200"/>
          </a:xfrm>
        </p:grpSpPr>
        <p:sp>
          <p:nvSpPr>
            <p:cNvPr id="6" name="Rounded Rectangle 5"/>
            <p:cNvSpPr/>
            <p:nvPr/>
          </p:nvSpPr>
          <p:spPr>
            <a:xfrm>
              <a:off x="2667000" y="5943600"/>
              <a:ext cx="43434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9436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698172" y="5927498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95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5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64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ỦY BAN NHÂN DÂN QUẬN LONG BIÊN TRƯỜNG MẦM NON HOA PHƯỢNG        PHÁT TRIỂN NGÔN NGỮ Văn học: Thơ “Không khí quanh ta”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 TRƯỜNG MẦM NON HOA PHƯỢNG        PHÁT TRIỂN NGÔN NGỮ Văn học: Thơ “Không khí quanh ta”</dc:title>
  <dc:creator>huy_ctn</dc:creator>
  <cp:lastModifiedBy>huy_ctn</cp:lastModifiedBy>
  <cp:revision>7</cp:revision>
  <dcterms:created xsi:type="dcterms:W3CDTF">2023-04-12T00:55:21Z</dcterms:created>
  <dcterms:modified xsi:type="dcterms:W3CDTF">2023-04-12T01:56:23Z</dcterms:modified>
</cp:coreProperties>
</file>