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19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9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78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01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2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08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9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5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05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1152-81CB-49B6-BC40-081E0ECC24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03/08/2023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6AC31-D204-4865-85D6-E9FAC90755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9" descr="hinh-nen-powerpoint-dep-nhat-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807" y="-584197"/>
            <a:ext cx="12192000" cy="714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21566" y="187058"/>
            <a:ext cx="9223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Arial" panose="020B0604020202020204" pitchFamily="34" charset="0"/>
              </a:rPr>
              <a:t>LĨNH VỰC PHÁT TRIỂN NHẬN THỨC</a:t>
            </a:r>
          </a:p>
        </p:txBody>
      </p:sp>
      <p:pic>
        <p:nvPicPr>
          <p:cNvPr id="6" name="Picture 15" descr="ehexv2v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0922" y="5475978"/>
            <a:ext cx="79248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166191" y="2182505"/>
            <a:ext cx="932953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DẠY TRẺ NHẬN RA SẮP XẾP THEO QUY TẮC VÀ SAO CHÉP LẠI</a:t>
            </a:r>
          </a:p>
          <a:p>
            <a:pPr lvl="0" algn="ctr">
              <a:defRPr/>
            </a:pP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Đối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tượng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: 4-5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C</a:t>
            </a:r>
          </a:p>
          <a:p>
            <a:pPr lvl="0" algn="ctr">
              <a:defRPr/>
            </a:pP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Thời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gian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: 25 - 30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phút</a:t>
            </a:r>
            <a:endParaRPr lang="en-US" sz="2800" b="1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BACC6"/>
                </a:outerShdw>
              </a:effectLst>
            </a:endParaRPr>
          </a:p>
          <a:p>
            <a:pPr lvl="0" algn="ctr">
              <a:defRPr/>
            </a:pP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Người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thực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hiện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: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Trần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Thị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</a:t>
            </a:r>
            <a:r>
              <a:rPr lang="en-US" sz="28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Thúy</a:t>
            </a:r>
            <a:r>
              <a:rPr lang="en-US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 Nga</a:t>
            </a:r>
          </a:p>
        </p:txBody>
      </p:sp>
    </p:spTree>
    <p:extLst>
      <p:ext uri="{BB962C8B-B14F-4D97-AF65-F5344CB8AC3E}">
        <p14:creationId xmlns:p14="http://schemas.microsoft.com/office/powerpoint/2010/main" val="344685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905000" cy="19811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1503" y="2202288"/>
            <a:ext cx="1499235" cy="16962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4909" y="1967522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9537" y="1917169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7465" y="2014714"/>
            <a:ext cx="1505843" cy="18838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4477" y="2235797"/>
            <a:ext cx="1499746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98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653185" cy="19811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334" y="2197610"/>
            <a:ext cx="1241311" cy="16962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2433" y="2014714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154" y="1955356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4075" y="2014714"/>
            <a:ext cx="1239233" cy="18838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1583" y="2250603"/>
            <a:ext cx="1529646" cy="17009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4062" y="2192932"/>
            <a:ext cx="1340089" cy="17009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5906" y="2241893"/>
            <a:ext cx="1468399" cy="169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53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1"/>
          <a:stretch/>
        </p:blipFill>
        <p:spPr>
          <a:xfrm>
            <a:off x="103031" y="1917342"/>
            <a:ext cx="1653185" cy="19811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12" y="2070697"/>
            <a:ext cx="1507901" cy="18808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154" y="1955356"/>
            <a:ext cx="1908213" cy="19813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4075" y="2014714"/>
            <a:ext cx="1239233" cy="188382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4062" y="2192932"/>
            <a:ext cx="1340089" cy="17009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55906" y="2241893"/>
            <a:ext cx="1468399" cy="16948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26818" y="2046804"/>
            <a:ext cx="1237595" cy="188992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15637" y="2063002"/>
            <a:ext cx="1237595" cy="188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87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40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duong trang</cp:lastModifiedBy>
  <cp:revision>5</cp:revision>
  <dcterms:created xsi:type="dcterms:W3CDTF">2023-01-30T05:29:47Z</dcterms:created>
  <dcterms:modified xsi:type="dcterms:W3CDTF">2023-03-08T14:21:12Z</dcterms:modified>
</cp:coreProperties>
</file>