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8" r:id="rId2"/>
    <p:sldId id="316" r:id="rId3"/>
    <p:sldId id="318" r:id="rId4"/>
    <p:sldId id="295" r:id="rId5"/>
    <p:sldId id="299" r:id="rId6"/>
    <p:sldId id="298" r:id="rId7"/>
    <p:sldId id="302" r:id="rId8"/>
    <p:sldId id="300" r:id="rId9"/>
    <p:sldId id="301" r:id="rId10"/>
    <p:sldId id="304" r:id="rId11"/>
    <p:sldId id="313" r:id="rId12"/>
    <p:sldId id="307" r:id="rId13"/>
    <p:sldId id="311" r:id="rId14"/>
    <p:sldId id="309" r:id="rId15"/>
    <p:sldId id="314" r:id="rId16"/>
    <p:sldId id="305" r:id="rId17"/>
    <p:sldId id="272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0">
          <p15:clr>
            <a:srgbClr val="A4A3A4"/>
          </p15:clr>
        </p15:guide>
        <p15:guide id="2" pos="2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6891"/>
  </p:normalViewPr>
  <p:slideViewPr>
    <p:cSldViewPr showGuides="1">
      <p:cViewPr varScale="1">
        <p:scale>
          <a:sx n="69" d="100"/>
          <a:sy n="69" d="100"/>
        </p:scale>
        <p:origin x="-1386" y="-96"/>
      </p:cViewPr>
      <p:guideLst>
        <p:guide orient="horz" pos="2190"/>
        <p:guide pos="28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pPr lvl="0" algn="r" eaLnBrk="1" hangingPunct="1">
                <a:buNone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17208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26670" y="-34985"/>
            <a:ext cx="909574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4300" y="6223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7070" y="6223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04800" y="507365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UBND QUẬN LONG BIÊN </a:t>
            </a:r>
          </a:p>
          <a:p>
            <a:pPr algn="ctr"/>
            <a:r>
              <a:rPr lang="en-US" altLang="en-US" sz="2400" b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HOA PHƯỢNG </a:t>
            </a:r>
            <a:endParaRPr lang="vi-VN" altLang="en-US" sz="2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43000" y="1721485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31925" y="2809240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sz="2400" dirty="0"/>
          </a:p>
        </p:txBody>
      </p:sp>
      <p:sp>
        <p:nvSpPr>
          <p:cNvPr id="7" name="Text Box 6"/>
          <p:cNvSpPr txBox="1"/>
          <p:nvPr/>
        </p:nvSpPr>
        <p:spPr>
          <a:xfrm>
            <a:off x="1611630" y="3762375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ym typeface="+mn-ea"/>
              </a:rPr>
              <a:t>Đối tượng: Trẻ 24-36 tháng</a:t>
            </a:r>
            <a:endParaRPr lang="vi-VN" altLang="en-US" sz="2800" dirty="0"/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3377565" y="5586095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/>
              <a:t>Năm học: 20</a:t>
            </a:r>
            <a:r>
              <a:rPr lang="en-US" altLang="en-US" dirty="0"/>
              <a:t>22</a:t>
            </a:r>
            <a:r>
              <a:rPr lang="vi-VN" altLang="en-US" dirty="0"/>
              <a:t>- 202</a:t>
            </a:r>
            <a:r>
              <a:rPr lang="en-US" altLang="en-US" dirty="0"/>
              <a:t>3</a:t>
            </a:r>
            <a:endParaRPr lang="vi-VN" altLang="en-US" dirty="0"/>
          </a:p>
        </p:txBody>
      </p:sp>
      <p:sp>
        <p:nvSpPr>
          <p:cNvPr id="9" name="Text Box 8"/>
          <p:cNvSpPr txBox="1"/>
          <p:nvPr/>
        </p:nvSpPr>
        <p:spPr>
          <a:xfrm>
            <a:off x="1143000" y="4630420"/>
            <a:ext cx="6389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/>
              <a:t>Giáo viên thực hiện: </a:t>
            </a:r>
            <a:r>
              <a:rPr lang="en-US" altLang="en-US" sz="2800" dirty="0" err="1"/>
              <a:t>Đào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Thị</a:t>
            </a:r>
            <a:r>
              <a:rPr lang="en-US" altLang="en-US" sz="2800" dirty="0"/>
              <a:t> Thu </a:t>
            </a:r>
            <a:r>
              <a:rPr lang="en-US" altLang="en-US" sz="2800" dirty="0" err="1"/>
              <a:t>Hà</a:t>
            </a:r>
            <a:endParaRPr lang="vi-VN" altLang="en-US" sz="2800" dirty="0"/>
          </a:p>
        </p:txBody>
      </p:sp>
      <p:sp>
        <p:nvSpPr>
          <p:cNvPr id="12" name="Text Box 5"/>
          <p:cNvSpPr txBox="1"/>
          <p:nvPr/>
        </p:nvSpPr>
        <p:spPr>
          <a:xfrm>
            <a:off x="2366486" y="2325601"/>
            <a:ext cx="373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/>
              <a:t>HOẠT ĐỘNG NHẬN BIẾT</a:t>
            </a:r>
            <a:endParaRPr lang="vi-VN" altLang="en-US" sz="24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3581400" y="229574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0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73" y="609601"/>
            <a:ext cx="4786745" cy="6248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7C79B7-D464-40A7-8465-98570BA2CE84}"/>
              </a:ext>
            </a:extLst>
          </p:cNvPr>
          <p:cNvSpPr txBox="1"/>
          <p:nvPr/>
        </p:nvSpPr>
        <p:spPr>
          <a:xfrm>
            <a:off x="2263140" y="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Giống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nhau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 err="1">
                <a:solidFill>
                  <a:srgbClr val="FF0000"/>
                </a:solidFill>
              </a:rPr>
              <a:t>đều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phương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giaothông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dung </a:t>
            </a:r>
            <a:r>
              <a:rPr lang="en-US" sz="2400" dirty="0" err="1">
                <a:solidFill>
                  <a:srgbClr val="FF0000"/>
                </a:solidFill>
              </a:rPr>
              <a:t>để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chở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hang </a:t>
            </a:r>
            <a:r>
              <a:rPr lang="en-US" sz="2400" dirty="0" err="1">
                <a:solidFill>
                  <a:srgbClr val="FF0000"/>
                </a:solidFill>
              </a:rPr>
              <a:t>hóa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946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17683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1066800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" y="609600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55" y="609600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6324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3124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23ACF0-A223-492B-B583-C66C2E568C8D}"/>
              </a:ext>
            </a:extLst>
          </p:cNvPr>
          <p:cNvSpPr txBox="1"/>
          <p:nvPr/>
        </p:nvSpPr>
        <p:spPr>
          <a:xfrm>
            <a:off x="1752600" y="12192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Mở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rộng</a:t>
            </a:r>
            <a:endParaRPr lang="en-GB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23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33800"/>
            <a:ext cx="3584759" cy="23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914400" y="914400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26670" y="-34985"/>
            <a:ext cx="909574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7070" y="6223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DE9CAF-C629-4E05-86FD-9F52C2E6D303}"/>
              </a:ext>
            </a:extLst>
          </p:cNvPr>
          <p:cNvSpPr txBox="1"/>
          <p:nvPr/>
        </p:nvSpPr>
        <p:spPr>
          <a:xfrm>
            <a:off x="457200" y="571073"/>
            <a:ext cx="799592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</a:rPr>
              <a:t>I: </a:t>
            </a:r>
            <a:r>
              <a:rPr lang="vi-VN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MỤC ĐÍCH – YÊU CẦU</a:t>
            </a:r>
            <a:endParaRPr lang="en-US" b="1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vi-VN" b="0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1.Kiến thức</a:t>
            </a:r>
            <a:endParaRPr lang="vi-VN" b="0" i="0" dirty="0">
              <a:solidFill>
                <a:srgbClr val="00206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Trẻ nhận biết, gọi tên được xe đạp, xe máy.</a:t>
            </a: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Trẻ biết một số bộ phận, đặc điểm của xe đạp, xe máy: Tay lái, yên xe, bánh xe…</a:t>
            </a: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Trẻ biết công dụng của xe đạp, xe máy: Chở người, chở hàng hóa,…</a:t>
            </a: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vi-VN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2.Kỹ năng</a:t>
            </a:r>
            <a:endParaRPr lang="vi-VN" b="0" i="0" dirty="0">
              <a:solidFill>
                <a:srgbClr val="00206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    Rèn kỹ năng quan sát, chú ý, ghi nhớ có chủ định ở trẻ.</a:t>
            </a: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    Rèn kỹ năng phát âm, phát triển vốn từ cho trẻ.</a:t>
            </a: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    Trẻ trả lời được các câu hỏi của cô về đặc điểm của xe.</a:t>
            </a: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vi-VN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3.  Giáo dục</a:t>
            </a:r>
            <a:endParaRPr lang="vi-VN" b="0" i="0" dirty="0">
              <a:solidFill>
                <a:srgbClr val="00206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    Trẻ có ý thức tốt khi tham gia giao thông: Khi ngồi trên xe phải bám cho chắc, không được lắc lư người.Khi đi trên đường phải có người lớn đi cùng và đi bên phải đường</a:t>
            </a: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    Trẻ tích cực tham gia các hoạt động.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2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-15240" y="-15240"/>
            <a:ext cx="909574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7070" y="6223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8A62EC-560F-4752-A18A-25F29F7556D5}"/>
              </a:ext>
            </a:extLst>
          </p:cNvPr>
          <p:cNvSpPr txBox="1"/>
          <p:nvPr/>
        </p:nvSpPr>
        <p:spPr>
          <a:xfrm>
            <a:off x="1330325" y="817205"/>
            <a:ext cx="640461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vi-VN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II.CHUẨN BỊ</a:t>
            </a:r>
            <a:endParaRPr lang="en-US" b="1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vi-VN" b="0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1. Đồ dùng, đồ chơi</a:t>
            </a:r>
            <a:endParaRPr lang="vi-VN" b="0" i="0" dirty="0">
              <a:solidFill>
                <a:srgbClr val="00206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Nhạc bài hát “Bác đưa thư vui tính”.</a:t>
            </a: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Slide hình ảnh: xe đạp, xe máy.</a:t>
            </a: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Lô tô xe đạp, xe máy.</a:t>
            </a: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vi-VN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2. Địa điểm, đội hình</a:t>
            </a:r>
            <a:endParaRPr lang="vi-VN" b="0" i="0" dirty="0">
              <a:solidFill>
                <a:srgbClr val="00206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Trong lớp, trẻ ngồi ghế hình chữ u</a:t>
            </a: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vi-VN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3. Môi trường</a:t>
            </a:r>
            <a:endParaRPr lang="vi-VN" b="0" i="0" dirty="0">
              <a:solidFill>
                <a:srgbClr val="00206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Lớp học thoáng mát, trang trí theo chủ điểm</a:t>
            </a:r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vi-VN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4</a:t>
            </a:r>
            <a:r>
              <a:rPr lang="vi-VN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. </a:t>
            </a:r>
            <a:r>
              <a:rPr lang="vi-VN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Tâm thế</a:t>
            </a:r>
            <a:endParaRPr lang="vi-VN" b="0" i="0" dirty="0">
              <a:solidFill>
                <a:srgbClr val="002060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vi-V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– Trẻ sẵn sàng tham gia họat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22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82" y="0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6096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2133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64"/>
            <a:ext cx="9144000" cy="6227618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3657600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6172200" y="7620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33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2743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4"/>
            <a:ext cx="9144000" cy="5762625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3505200" y="381000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6705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380999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6082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3962400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2486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8&quot;/&gt;&lt;/object&gt;&lt;object type=&quot;3&quot; unique_id=&quot;10004&quot;&gt;&lt;property id=&quot;20148&quot; value=&quot;5&quot;/&gt;&lt;property id=&quot;20300&quot; value=&quot;Slide 2&quot;/&gt;&lt;property id=&quot;20307&quot; value=&quot;316&quot;/&gt;&lt;/object&gt;&lt;object type=&quot;3&quot; unique_id=&quot;10005&quot;&gt;&lt;property id=&quot;20148&quot; value=&quot;5&quot;/&gt;&lt;property id=&quot;20300&quot; value=&quot;Slide 3&quot;/&gt;&lt;property id=&quot;20307&quot; value=&quot;318&quot;/&gt;&lt;/object&gt;&lt;object type=&quot;3&quot; unique_id=&quot;10006&quot;&gt;&lt;property id=&quot;20148&quot; value=&quot;5&quot;/&gt;&lt;property id=&quot;20300&quot; value=&quot;Slide 4&quot;/&gt;&lt;property id=&quot;20307&quot; value=&quot;295&quot;/&gt;&lt;/object&gt;&lt;object type=&quot;3&quot; unique_id=&quot;10007&quot;&gt;&lt;property id=&quot;20148&quot; value=&quot;5&quot;/&gt;&lt;property id=&quot;20300&quot; value=&quot;Slide 5&quot;/&gt;&lt;property id=&quot;20307&quot; value=&quot;299&quot;/&gt;&lt;/object&gt;&lt;object type=&quot;3&quot; unique_id=&quot;10008&quot;&gt;&lt;property id=&quot;20148&quot; value=&quot;5&quot;/&gt;&lt;property id=&quot;20300&quot; value=&quot;Slide 6&quot;/&gt;&lt;property id=&quot;20307&quot; value=&quot;298&quot;/&gt;&lt;/object&gt;&lt;object type=&quot;3&quot; unique_id=&quot;10009&quot;&gt;&lt;property id=&quot;20148&quot; value=&quot;5&quot;/&gt;&lt;property id=&quot;20300&quot; value=&quot;Slide 7&quot;/&gt;&lt;property id=&quot;20307&quot; value=&quot;302&quot;/&gt;&lt;/object&gt;&lt;object type=&quot;3&quot; unique_id=&quot;10010&quot;&gt;&lt;property id=&quot;20148&quot; value=&quot;5&quot;/&gt;&lt;property id=&quot;20300&quot; value=&quot;Slide 8&quot;/&gt;&lt;property id=&quot;20307&quot; value=&quot;300&quot;/&gt;&lt;/object&gt;&lt;object type=&quot;3&quot; unique_id=&quot;10011&quot;&gt;&lt;property id=&quot;20148&quot; value=&quot;5&quot;/&gt;&lt;property id=&quot;20300&quot; value=&quot;Slide 9&quot;/&gt;&lt;property id=&quot;20307&quot; value=&quot;301&quot;/&gt;&lt;/object&gt;&lt;object type=&quot;3&quot; unique_id=&quot;10012&quot;&gt;&lt;property id=&quot;20148&quot; value=&quot;5&quot;/&gt;&lt;property id=&quot;20300&quot; value=&quot;Slide 10&quot;/&gt;&lt;property id=&quot;20307&quot; value=&quot;304&quot;/&gt;&lt;/object&gt;&lt;object type=&quot;3&quot; unique_id=&quot;10013&quot;&gt;&lt;property id=&quot;20148&quot; value=&quot;5&quot;/&gt;&lt;property id=&quot;20300&quot; value=&quot;Slide 11&quot;/&gt;&lt;property id=&quot;20307&quot; value=&quot;313&quot;/&gt;&lt;/object&gt;&lt;object type=&quot;3&quot; unique_id=&quot;10014&quot;&gt;&lt;property id=&quot;20148&quot; value=&quot;5&quot;/&gt;&lt;property id=&quot;20300&quot; value=&quot;Slide 12&quot;/&gt;&lt;property id=&quot;20307&quot; value=&quot;307&quot;/&gt;&lt;/object&gt;&lt;object type=&quot;3&quot; unique_id=&quot;10015&quot;&gt;&lt;property id=&quot;20148&quot; value=&quot;5&quot;/&gt;&lt;property id=&quot;20300&quot; value=&quot;Slide 13&quot;/&gt;&lt;property id=&quot;20307&quot; value=&quot;311&quot;/&gt;&lt;/object&gt;&lt;object type=&quot;3&quot; unique_id=&quot;10016&quot;&gt;&lt;property id=&quot;20148&quot; value=&quot;5&quot;/&gt;&lt;property id=&quot;20300&quot; value=&quot;Slide 14&quot;/&gt;&lt;property id=&quot;20307&quot; value=&quot;309&quot;/&gt;&lt;/object&gt;&lt;object type=&quot;3&quot; unique_id=&quot;10017&quot;&gt;&lt;property id=&quot;20148&quot; value=&quot;5&quot;/&gt;&lt;property id=&quot;20300&quot; value=&quot;Slide 15&quot;/&gt;&lt;property id=&quot;20307&quot; value=&quot;314&quot;/&gt;&lt;/object&gt;&lt;object type=&quot;3&quot; unique_id=&quot;10018&quot;&gt;&lt;property id=&quot;20148&quot; value=&quot;5&quot;/&gt;&lt;property id=&quot;20300&quot; value=&quot;Slide 16&quot;/&gt;&lt;property id=&quot;20307&quot; value=&quot;305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/object&gt;&lt;object type=&quot;8&quot; unique_id=&quot;10038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263</Words>
  <Application>Microsoft Office PowerPoint</Application>
  <PresentationFormat>On-screen Show (4:3)</PresentationFormat>
  <Paragraphs>58</Paragraphs>
  <Slides>17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huy_ctn</cp:lastModifiedBy>
  <cp:revision>94</cp:revision>
  <dcterms:created xsi:type="dcterms:W3CDTF">2011-02-21T14:21:00Z</dcterms:created>
  <dcterms:modified xsi:type="dcterms:W3CDTF">2023-03-16T09:08:10Z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1033-11.2.0.9327</vt:lpwstr>
  </property>
</Properties>
</file>