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5" r:id="rId2"/>
    <p:sldId id="293" r:id="rId3"/>
    <p:sldId id="281" r:id="rId4"/>
    <p:sldId id="283" r:id="rId5"/>
    <p:sldId id="284" r:id="rId6"/>
    <p:sldId id="286" r:id="rId7"/>
    <p:sldId id="287" r:id="rId8"/>
    <p:sldId id="294" r:id="rId9"/>
    <p:sldId id="268" r:id="rId10"/>
    <p:sldId id="289" r:id="rId11"/>
    <p:sldId id="290" r:id="rId12"/>
    <p:sldId id="291" r:id="rId13"/>
    <p:sldId id="292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F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56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11B07-5CE2-428F-9309-F5E25F666F8D}" type="datetimeFigureOut">
              <a:rPr lang="en-US" smtClean="0"/>
              <a:pPr/>
              <a:t>03/08/2023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DCEA3-85E1-458A-A3EB-09D7DD0EF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03/08/2023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03/08/2023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03/08/2023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AC793-7791-4DD0-AF01-7E831C428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03/08/2023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03/08/2023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03/08/2023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03/08/2023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03/08/2023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03/08/2023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03/08/2023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03/08/2023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B8AE7-1C23-43F7-84D0-5D9BE6693F6E}" type="datetimeFigureOut">
              <a:rPr lang="en-US" smtClean="0"/>
              <a:pPr/>
              <a:t>03/08/2023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21.jpeg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1.jpeg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1.jpeg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1.jpeg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200709100131479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90550"/>
            <a:ext cx="1447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465af3355410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0825" y="3733800"/>
            <a:ext cx="13493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465af2fb30b7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3505200"/>
            <a:ext cx="13493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200709100131479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228600"/>
            <a:ext cx="1371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762000" y="1752600"/>
            <a:ext cx="800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>
              <a:spcBef>
                <a:spcPct val="10000"/>
              </a:spcBef>
            </a:pPr>
            <a:endParaRPr lang="en-US" altLang="en-US" sz="2000" b="1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62472" name="Picture 8" descr="Firewrk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4876800"/>
            <a:ext cx="678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9" descr="Firewrk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1676400"/>
            <a:ext cx="396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GARLANBELS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2400" y="-76200"/>
            <a:ext cx="922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200709100131479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1371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WordArt 12"/>
          <p:cNvSpPr>
            <a:spLocks noChangeArrowheads="1" noChangeShapeType="1" noTextEdit="1"/>
          </p:cNvSpPr>
          <p:nvPr/>
        </p:nvSpPr>
        <p:spPr bwMode="auto">
          <a:xfrm>
            <a:off x="1219200" y="2057400"/>
            <a:ext cx="7010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729"/>
              </a:avLst>
            </a:prstTxWarp>
          </a:bodyPr>
          <a:lstStyle/>
          <a:p>
            <a:pPr algn="ctr"/>
            <a:r>
              <a:rPr lang="vi-VN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NDTT: ĐếmTrên đối tượng trong phạm vi </a:t>
            </a:r>
            <a:r>
              <a:rPr lang="en-US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10</a:t>
            </a:r>
            <a:endParaRPr lang="vi-VN" sz="36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và đếm theo khả </a:t>
            </a:r>
            <a:r>
              <a:rPr lang="vi-VN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năng</a:t>
            </a:r>
            <a:endParaRPr lang="en-US" sz="36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lvl="2" eaLnBrk="0" hangingPunct="0"/>
            <a:r>
              <a:rPr lang="en-US" alt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Đối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tượng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itchFamily="18" charset="0"/>
              </a:rPr>
              <a:t>: 4-5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tuổi</a:t>
            </a:r>
            <a:endParaRPr lang="en-US" altLang="en-US" sz="2800" b="1" i="1" dirty="0">
              <a:solidFill>
                <a:srgbClr val="FF3300"/>
              </a:solidFill>
              <a:latin typeface="Times New Roman" pitchFamily="18" charset="0"/>
            </a:endParaRPr>
          </a:p>
          <a:p>
            <a:pPr lvl="2" eaLnBrk="0" hangingPunct="0"/>
            <a:r>
              <a:rPr lang="en-US" alt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Thời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gian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itchFamily="18" charset="0"/>
              </a:rPr>
              <a:t>: 25-30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phút</a:t>
            </a:r>
            <a:endParaRPr lang="en-US" altLang="en-US" sz="2800" b="1" i="1" dirty="0">
              <a:solidFill>
                <a:srgbClr val="FF3300"/>
              </a:solidFill>
              <a:latin typeface="Times New Roman" pitchFamily="18" charset="0"/>
            </a:endParaRPr>
          </a:p>
          <a:p>
            <a:pPr lvl="2" eaLnBrk="0" hangingPunct="0"/>
            <a:r>
              <a:rPr lang="en-US" alt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Người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thực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hiện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itchFamily="18" charset="0"/>
              </a:rPr>
              <a:t>: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Dương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Thị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itchFamily="18" charset="0"/>
              </a:rPr>
              <a:t> Thu Trang</a:t>
            </a:r>
          </a:p>
          <a:p>
            <a:pPr lvl="2" eaLnBrk="0" hangingPunct="0"/>
            <a:r>
              <a:rPr lang="en-US" alt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Tr</a:t>
            </a:r>
            <a:r>
              <a:rPr lang="vi-VN" altLang="en-US" sz="2800" b="1" i="1" dirty="0">
                <a:solidFill>
                  <a:srgbClr val="FF3300"/>
                </a:solidFill>
                <a:latin typeface="Times New Roman" pitchFamily="18" charset="0"/>
              </a:rPr>
              <a:t>ường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mầm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itchFamily="18" charset="0"/>
              </a:rPr>
              <a:t> non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Hoa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Phượng</a:t>
            </a:r>
            <a:endParaRPr lang="en-US" altLang="en-US" sz="2800" b="1" i="1" dirty="0">
              <a:solidFill>
                <a:srgbClr val="FF3300"/>
              </a:solidFill>
              <a:latin typeface="Times New Roman" pitchFamily="18" charset="0"/>
            </a:endParaRPr>
          </a:p>
          <a:p>
            <a:pPr algn="ctr"/>
            <a:endParaRPr lang="en-US" sz="36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1600200" y="762000"/>
            <a:ext cx="5105400" cy="1089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Vui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2438400"/>
            <a:ext cx="1600200" cy="1905000"/>
          </a:xfrm>
          <a:prstGeom prst="rect">
            <a:avLst/>
          </a:prstGeom>
          <a:noFill/>
        </p:spPr>
      </p:pic>
      <p:pic>
        <p:nvPicPr>
          <p:cNvPr id="26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419600"/>
            <a:ext cx="1600200" cy="1905000"/>
          </a:xfrm>
          <a:prstGeom prst="rect">
            <a:avLst/>
          </a:prstGeom>
          <a:noFill/>
        </p:spPr>
      </p:pic>
      <p:sp>
        <p:nvSpPr>
          <p:cNvPr id="30" name="Heptagon 29"/>
          <p:cNvSpPr/>
          <p:nvPr/>
        </p:nvSpPr>
        <p:spPr>
          <a:xfrm>
            <a:off x="6934200" y="2438400"/>
            <a:ext cx="1600200" cy="2743200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5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57200"/>
            <a:ext cx="1600200" cy="1905000"/>
          </a:xfrm>
          <a:prstGeom prst="rect">
            <a:avLst/>
          </a:prstGeom>
          <a:noFill/>
        </p:spPr>
      </p:pic>
      <p:pic>
        <p:nvPicPr>
          <p:cNvPr id="16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457200"/>
            <a:ext cx="1600200" cy="1905000"/>
          </a:xfrm>
          <a:prstGeom prst="rect">
            <a:avLst/>
          </a:prstGeom>
          <a:noFill/>
        </p:spPr>
      </p:pic>
      <p:pic>
        <p:nvPicPr>
          <p:cNvPr id="17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57200"/>
            <a:ext cx="1600200" cy="1905000"/>
          </a:xfrm>
          <a:prstGeom prst="rect">
            <a:avLst/>
          </a:prstGeom>
          <a:noFill/>
        </p:spPr>
      </p:pic>
      <p:pic>
        <p:nvPicPr>
          <p:cNvPr id="18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438400"/>
            <a:ext cx="1600200" cy="1905000"/>
          </a:xfrm>
          <a:prstGeom prst="rect">
            <a:avLst/>
          </a:prstGeom>
          <a:noFill/>
        </p:spPr>
      </p:pic>
      <p:pic>
        <p:nvPicPr>
          <p:cNvPr id="19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438400"/>
            <a:ext cx="1600200" cy="1905000"/>
          </a:xfrm>
          <a:prstGeom prst="rect">
            <a:avLst/>
          </a:prstGeom>
          <a:noFill/>
        </p:spPr>
      </p:pic>
      <p:pic>
        <p:nvPicPr>
          <p:cNvPr id="27" name="Picture 6" descr="j039574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838200" y="6095999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2667000"/>
            <a:ext cx="1600200" cy="1600200"/>
          </a:xfrm>
          <a:prstGeom prst="rect">
            <a:avLst/>
          </a:prstGeom>
          <a:noFill/>
        </p:spPr>
      </p:pic>
      <p:pic>
        <p:nvPicPr>
          <p:cNvPr id="26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572000"/>
            <a:ext cx="1600200" cy="1524000"/>
          </a:xfrm>
          <a:prstGeom prst="rect">
            <a:avLst/>
          </a:prstGeom>
          <a:noFill/>
        </p:spPr>
      </p:pic>
      <p:sp>
        <p:nvSpPr>
          <p:cNvPr id="30" name="Heptagon 29"/>
          <p:cNvSpPr/>
          <p:nvPr/>
        </p:nvSpPr>
        <p:spPr>
          <a:xfrm>
            <a:off x="6934200" y="2438400"/>
            <a:ext cx="1600200" cy="2590800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17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762000"/>
            <a:ext cx="1600200" cy="1600200"/>
          </a:xfrm>
          <a:prstGeom prst="rect">
            <a:avLst/>
          </a:prstGeom>
          <a:noFill/>
        </p:spPr>
      </p:pic>
      <p:pic>
        <p:nvPicPr>
          <p:cNvPr id="18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812472"/>
            <a:ext cx="1600200" cy="1454727"/>
          </a:xfrm>
          <a:prstGeom prst="rect">
            <a:avLst/>
          </a:prstGeom>
          <a:noFill/>
        </p:spPr>
      </p:pic>
      <p:pic>
        <p:nvPicPr>
          <p:cNvPr id="19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739736"/>
            <a:ext cx="1600200" cy="1527464"/>
          </a:xfrm>
          <a:prstGeom prst="rect">
            <a:avLst/>
          </a:prstGeom>
          <a:noFill/>
        </p:spPr>
      </p:pic>
      <p:pic>
        <p:nvPicPr>
          <p:cNvPr id="21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572000"/>
            <a:ext cx="1600200" cy="1524000"/>
          </a:xfrm>
          <a:prstGeom prst="rect">
            <a:avLst/>
          </a:prstGeom>
          <a:noFill/>
        </p:spPr>
      </p:pic>
      <p:pic>
        <p:nvPicPr>
          <p:cNvPr id="24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838200"/>
            <a:ext cx="1600200" cy="1524000"/>
          </a:xfrm>
          <a:prstGeom prst="rect">
            <a:avLst/>
          </a:prstGeom>
          <a:noFill/>
        </p:spPr>
      </p:pic>
      <p:pic>
        <p:nvPicPr>
          <p:cNvPr id="27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838200"/>
            <a:ext cx="1600200" cy="1524000"/>
          </a:xfrm>
          <a:prstGeom prst="rect">
            <a:avLst/>
          </a:prstGeom>
          <a:noFill/>
        </p:spPr>
      </p:pic>
      <p:pic>
        <p:nvPicPr>
          <p:cNvPr id="29" name="Picture 11" descr="GARLANBELS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 descr="j039574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838200" y="6095999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2667000"/>
            <a:ext cx="1600200" cy="1600200"/>
          </a:xfrm>
          <a:prstGeom prst="rect">
            <a:avLst/>
          </a:prstGeom>
          <a:noFill/>
        </p:spPr>
      </p:pic>
      <p:pic>
        <p:nvPicPr>
          <p:cNvPr id="26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572000"/>
            <a:ext cx="1600200" cy="1524000"/>
          </a:xfrm>
          <a:prstGeom prst="rect">
            <a:avLst/>
          </a:prstGeom>
          <a:noFill/>
        </p:spPr>
      </p:pic>
      <p:sp>
        <p:nvSpPr>
          <p:cNvPr id="30" name="Heptagon 29"/>
          <p:cNvSpPr/>
          <p:nvPr/>
        </p:nvSpPr>
        <p:spPr>
          <a:xfrm>
            <a:off x="6934200" y="2438400"/>
            <a:ext cx="1600200" cy="2590800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17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762000"/>
            <a:ext cx="1600200" cy="1600200"/>
          </a:xfrm>
          <a:prstGeom prst="rect">
            <a:avLst/>
          </a:prstGeom>
          <a:noFill/>
        </p:spPr>
      </p:pic>
      <p:pic>
        <p:nvPicPr>
          <p:cNvPr id="18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812472"/>
            <a:ext cx="1600200" cy="1454727"/>
          </a:xfrm>
          <a:prstGeom prst="rect">
            <a:avLst/>
          </a:prstGeom>
          <a:noFill/>
        </p:spPr>
      </p:pic>
      <p:pic>
        <p:nvPicPr>
          <p:cNvPr id="19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739736"/>
            <a:ext cx="1600200" cy="1527464"/>
          </a:xfrm>
          <a:prstGeom prst="rect">
            <a:avLst/>
          </a:prstGeom>
          <a:noFill/>
        </p:spPr>
      </p:pic>
      <p:pic>
        <p:nvPicPr>
          <p:cNvPr id="21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572000"/>
            <a:ext cx="1600200" cy="1524000"/>
          </a:xfrm>
          <a:prstGeom prst="rect">
            <a:avLst/>
          </a:prstGeom>
          <a:noFill/>
        </p:spPr>
      </p:pic>
      <p:pic>
        <p:nvPicPr>
          <p:cNvPr id="24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838200"/>
            <a:ext cx="1600200" cy="1524000"/>
          </a:xfrm>
          <a:prstGeom prst="rect">
            <a:avLst/>
          </a:prstGeom>
          <a:noFill/>
        </p:spPr>
      </p:pic>
      <p:pic>
        <p:nvPicPr>
          <p:cNvPr id="27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838200"/>
            <a:ext cx="1600200" cy="1524000"/>
          </a:xfrm>
          <a:prstGeom prst="rect">
            <a:avLst/>
          </a:prstGeom>
          <a:noFill/>
        </p:spPr>
      </p:pic>
      <p:pic>
        <p:nvPicPr>
          <p:cNvPr id="20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572000"/>
            <a:ext cx="1600200" cy="1524000"/>
          </a:xfrm>
          <a:prstGeom prst="rect">
            <a:avLst/>
          </a:prstGeom>
          <a:noFill/>
        </p:spPr>
      </p:pic>
      <p:pic>
        <p:nvPicPr>
          <p:cNvPr id="23" name="Picture 11" descr="GARLANBELS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j039574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838200" y="6095999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685800"/>
            <a:ext cx="1295400" cy="1295400"/>
          </a:xfrm>
          <a:prstGeom prst="rect">
            <a:avLst/>
          </a:prstGeom>
          <a:noFill/>
        </p:spPr>
      </p:pic>
      <p:sp>
        <p:nvSpPr>
          <p:cNvPr id="22" name="Decagon 21"/>
          <p:cNvSpPr/>
          <p:nvPr/>
        </p:nvSpPr>
        <p:spPr>
          <a:xfrm>
            <a:off x="6172200" y="2286000"/>
            <a:ext cx="1981200" cy="2133600"/>
          </a:xfrm>
          <a:prstGeom prst="dec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23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685800"/>
            <a:ext cx="1295400" cy="1295400"/>
          </a:xfrm>
          <a:prstGeom prst="rect">
            <a:avLst/>
          </a:prstGeom>
          <a:noFill/>
        </p:spPr>
      </p:pic>
      <p:pic>
        <p:nvPicPr>
          <p:cNvPr id="28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685800"/>
            <a:ext cx="1295400" cy="1295400"/>
          </a:xfrm>
          <a:prstGeom prst="rect">
            <a:avLst/>
          </a:prstGeom>
          <a:noFill/>
        </p:spPr>
      </p:pic>
      <p:pic>
        <p:nvPicPr>
          <p:cNvPr id="29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2057400"/>
            <a:ext cx="1295400" cy="1295400"/>
          </a:xfrm>
          <a:prstGeom prst="rect">
            <a:avLst/>
          </a:prstGeom>
          <a:noFill/>
        </p:spPr>
      </p:pic>
      <p:pic>
        <p:nvPicPr>
          <p:cNvPr id="31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2057400"/>
            <a:ext cx="1295400" cy="1295400"/>
          </a:xfrm>
          <a:prstGeom prst="rect">
            <a:avLst/>
          </a:prstGeom>
          <a:noFill/>
        </p:spPr>
      </p:pic>
      <p:pic>
        <p:nvPicPr>
          <p:cNvPr id="32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2057400"/>
            <a:ext cx="1295400" cy="1295400"/>
          </a:xfrm>
          <a:prstGeom prst="rect">
            <a:avLst/>
          </a:prstGeom>
          <a:noFill/>
        </p:spPr>
      </p:pic>
      <p:pic>
        <p:nvPicPr>
          <p:cNvPr id="33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429000"/>
            <a:ext cx="1295400" cy="1295400"/>
          </a:xfrm>
          <a:prstGeom prst="rect">
            <a:avLst/>
          </a:prstGeom>
          <a:noFill/>
        </p:spPr>
      </p:pic>
      <p:pic>
        <p:nvPicPr>
          <p:cNvPr id="34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3429000"/>
            <a:ext cx="1295400" cy="1295400"/>
          </a:xfrm>
          <a:prstGeom prst="rect">
            <a:avLst/>
          </a:prstGeom>
          <a:noFill/>
        </p:spPr>
      </p:pic>
      <p:pic>
        <p:nvPicPr>
          <p:cNvPr id="35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3429000"/>
            <a:ext cx="1295400" cy="1295400"/>
          </a:xfrm>
          <a:prstGeom prst="rect">
            <a:avLst/>
          </a:prstGeom>
          <a:noFill/>
        </p:spPr>
      </p:pic>
      <p:pic>
        <p:nvPicPr>
          <p:cNvPr id="36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800600"/>
            <a:ext cx="1295400" cy="1295400"/>
          </a:xfrm>
          <a:prstGeom prst="rect">
            <a:avLst/>
          </a:prstGeom>
          <a:noFill/>
        </p:spPr>
      </p:pic>
      <p:pic>
        <p:nvPicPr>
          <p:cNvPr id="38" name="Picture 11" descr="GARLANBELS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6" descr="j039574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838200" y="6095999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2" descr="SZ169"/>
          <p:cNvPicPr>
            <a:picLocks noChangeAspect="1" noChangeArrowheads="1"/>
          </p:cNvPicPr>
          <p:nvPr/>
        </p:nvPicPr>
        <p:blipFill>
          <a:blip r:embed="rId2"/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</p:pic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1981200" y="990600"/>
            <a:ext cx="4114800" cy="4419600"/>
          </a:xfrm>
          <a:prstGeom prst="verticalScroll">
            <a:avLst>
              <a:gd name="adj" fmla="val 12500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Ôn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luyện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đếm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trong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phạm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vi 5</a:t>
            </a:r>
            <a:endParaRPr lang="en-US" sz="1100" dirty="0">
              <a:latin typeface="VNI-Auchon" pitchFamily="2" charset="0"/>
              <a:cs typeface="Arial" charset="0"/>
            </a:endParaRPr>
          </a:p>
          <a:p>
            <a:pPr algn="ctr"/>
            <a:endParaRPr lang="en-US" altLang="en-US" sz="3600" b="1" dirty="0">
              <a:solidFill>
                <a:srgbClr val="660066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788101b5e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pic>
        <p:nvPicPr>
          <p:cNvPr id="4" name="Picture 4" descr="bach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371600"/>
            <a:ext cx="3276600" cy="3276600"/>
          </a:xfrm>
          <a:prstGeom prst="rect">
            <a:avLst/>
          </a:prstGeom>
          <a:noFill/>
        </p:spPr>
      </p:pic>
      <p:sp>
        <p:nvSpPr>
          <p:cNvPr id="6" name="Heptagon 5"/>
          <p:cNvSpPr/>
          <p:nvPr/>
        </p:nvSpPr>
        <p:spPr>
          <a:xfrm>
            <a:off x="5257800" y="1219200"/>
            <a:ext cx="2514600" cy="3276600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8" name="Picture 5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0"/>
            <a:ext cx="1524000" cy="1676400"/>
          </a:xfrm>
          <a:prstGeom prst="rect">
            <a:avLst/>
          </a:prstGeom>
          <a:noFill/>
        </p:spPr>
      </p:pic>
      <p:pic>
        <p:nvPicPr>
          <p:cNvPr id="9" name="Picture 5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371600" y="5257800"/>
            <a:ext cx="1066800" cy="1295400"/>
          </a:xfrm>
          <a:prstGeom prst="rect">
            <a:avLst/>
          </a:prstGeom>
          <a:noFill/>
        </p:spPr>
      </p:pic>
      <p:pic>
        <p:nvPicPr>
          <p:cNvPr id="10" name="Picture 5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228600"/>
            <a:ext cx="10668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2209800" cy="2686050"/>
          </a:xfrm>
          <a:prstGeom prst="rect">
            <a:avLst/>
          </a:prstGeom>
          <a:noFill/>
        </p:spPr>
      </p:pic>
      <p:sp>
        <p:nvSpPr>
          <p:cNvPr id="6" name="Heptagon 5"/>
          <p:cNvSpPr/>
          <p:nvPr/>
        </p:nvSpPr>
        <p:spPr>
          <a:xfrm>
            <a:off x="6477000" y="1447800"/>
            <a:ext cx="2133600" cy="3200400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5" name="Picture 4" descr="bac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828800"/>
            <a:ext cx="2209800" cy="2686050"/>
          </a:xfrm>
          <a:prstGeom prst="rect">
            <a:avLst/>
          </a:prstGeom>
          <a:noFill/>
        </p:spPr>
      </p:pic>
      <p:pic>
        <p:nvPicPr>
          <p:cNvPr id="8" name="Picture 6" descr="j03957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j03957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5867399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"/>
            <a:ext cx="533400" cy="586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533400"/>
            <a:ext cx="533400" cy="586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j03957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60960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eptagon 5"/>
          <p:cNvSpPr/>
          <p:nvPr/>
        </p:nvSpPr>
        <p:spPr>
          <a:xfrm>
            <a:off x="7010400" y="1905000"/>
            <a:ext cx="1828800" cy="2514600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5" name="Picture 4" descr="bach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209800"/>
            <a:ext cx="1905000" cy="2057400"/>
          </a:xfrm>
          <a:prstGeom prst="rect">
            <a:avLst/>
          </a:prstGeom>
          <a:noFill/>
        </p:spPr>
      </p:pic>
      <p:pic>
        <p:nvPicPr>
          <p:cNvPr id="7" name="Picture 6" descr="bach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133600"/>
            <a:ext cx="1828800" cy="2057400"/>
          </a:xfrm>
          <a:prstGeom prst="rect">
            <a:avLst/>
          </a:prstGeom>
          <a:noFill/>
        </p:spPr>
      </p:pic>
      <p:pic>
        <p:nvPicPr>
          <p:cNvPr id="8" name="Picture 7" descr="bach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209800"/>
            <a:ext cx="1676400" cy="2057400"/>
          </a:xfrm>
          <a:prstGeom prst="rect">
            <a:avLst/>
          </a:prstGeom>
          <a:noFill/>
        </p:spPr>
      </p:pic>
      <p:pic>
        <p:nvPicPr>
          <p:cNvPr id="10" name="Picture 6" descr="j03957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0"/>
            <a:ext cx="518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j03957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61722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eptagon 5"/>
          <p:cNvSpPr/>
          <p:nvPr/>
        </p:nvSpPr>
        <p:spPr>
          <a:xfrm>
            <a:off x="6324600" y="1447800"/>
            <a:ext cx="2514600" cy="3276600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0" name="Picture 4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886200"/>
            <a:ext cx="2133600" cy="2209800"/>
          </a:xfrm>
          <a:prstGeom prst="rect">
            <a:avLst/>
          </a:prstGeom>
          <a:noFill/>
        </p:spPr>
      </p:pic>
      <p:pic>
        <p:nvPicPr>
          <p:cNvPr id="12" name="Picture 4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71600"/>
            <a:ext cx="2133600" cy="2209800"/>
          </a:xfrm>
          <a:prstGeom prst="rect">
            <a:avLst/>
          </a:prstGeom>
          <a:noFill/>
        </p:spPr>
      </p:pic>
      <p:pic>
        <p:nvPicPr>
          <p:cNvPr id="13" name="Picture 4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447800"/>
            <a:ext cx="2133600" cy="2209800"/>
          </a:xfrm>
          <a:prstGeom prst="rect">
            <a:avLst/>
          </a:prstGeom>
          <a:noFill/>
        </p:spPr>
      </p:pic>
      <p:pic>
        <p:nvPicPr>
          <p:cNvPr id="14" name="Picture 4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962400"/>
            <a:ext cx="2133600" cy="2209800"/>
          </a:xfrm>
          <a:prstGeom prst="rect">
            <a:avLst/>
          </a:prstGeom>
          <a:noFill/>
        </p:spPr>
      </p:pic>
      <p:pic>
        <p:nvPicPr>
          <p:cNvPr id="15" name="Picture 11" descr="GARLANBEL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GARLANBEL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676400" y="60198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eptagon 5"/>
          <p:cNvSpPr/>
          <p:nvPr/>
        </p:nvSpPr>
        <p:spPr>
          <a:xfrm>
            <a:off x="6324600" y="2057400"/>
            <a:ext cx="2133600" cy="2514600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7" name="Picture 4" descr="Bac%20Ho%20lam%20viec%20tai%20Phu%20Chu%20ti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90600"/>
            <a:ext cx="1752600" cy="1828800"/>
          </a:xfrm>
          <a:prstGeom prst="rect">
            <a:avLst/>
          </a:prstGeom>
          <a:noFill/>
        </p:spPr>
      </p:pic>
      <p:pic>
        <p:nvPicPr>
          <p:cNvPr id="8" name="Picture 4" descr="Bac%20Ho%20lam%20viec%20tai%20Phu%20Chu%20ti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990600"/>
            <a:ext cx="1752600" cy="1828800"/>
          </a:xfrm>
          <a:prstGeom prst="rect">
            <a:avLst/>
          </a:prstGeom>
          <a:noFill/>
        </p:spPr>
      </p:pic>
      <p:pic>
        <p:nvPicPr>
          <p:cNvPr id="9" name="Picture 4" descr="Bac%20Ho%20lam%20viec%20tai%20Phu%20Chu%20ti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990600"/>
            <a:ext cx="1752600" cy="1828800"/>
          </a:xfrm>
          <a:prstGeom prst="rect">
            <a:avLst/>
          </a:prstGeom>
          <a:noFill/>
        </p:spPr>
      </p:pic>
      <p:pic>
        <p:nvPicPr>
          <p:cNvPr id="10" name="Picture 4" descr="Bac%20Ho%20lam%20viec%20tai%20Phu%20Chu%20ti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352800"/>
            <a:ext cx="1752600" cy="1828800"/>
          </a:xfrm>
          <a:prstGeom prst="rect">
            <a:avLst/>
          </a:prstGeom>
          <a:noFill/>
        </p:spPr>
      </p:pic>
      <p:pic>
        <p:nvPicPr>
          <p:cNvPr id="11" name="Picture 4" descr="Bac%20Ho%20lam%20viec%20tai%20Phu%20Chu%20ti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429000"/>
            <a:ext cx="1752600" cy="1828800"/>
          </a:xfrm>
          <a:prstGeom prst="rect">
            <a:avLst/>
          </a:prstGeom>
          <a:noFill/>
        </p:spPr>
      </p:pic>
      <p:pic>
        <p:nvPicPr>
          <p:cNvPr id="13" name="Picture 11" descr="GARLANBEL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295400" y="6019799"/>
            <a:ext cx="632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j039574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0"/>
            <a:ext cx="563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2" descr="SZ169"/>
          <p:cNvPicPr>
            <a:picLocks noChangeAspect="1" noChangeArrowheads="1"/>
          </p:cNvPicPr>
          <p:nvPr/>
        </p:nvPicPr>
        <p:blipFill>
          <a:blip r:embed="rId2"/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</p:pic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1981200" y="990600"/>
            <a:ext cx="4114800" cy="4800600"/>
          </a:xfrm>
          <a:prstGeom prst="verticalScroll">
            <a:avLst>
              <a:gd name="adj" fmla="val 12500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6600CC"/>
                </a:solidFill>
              </a:rPr>
              <a:t>Dạy </a:t>
            </a:r>
            <a:r>
              <a:rPr lang="en-US" sz="3600" b="1" dirty="0" err="1">
                <a:solidFill>
                  <a:srgbClr val="6600CC"/>
                </a:solidFill>
              </a:rPr>
              <a:t>trẻ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đếm</a:t>
            </a:r>
            <a:endParaRPr lang="en-US" sz="3600" b="1" dirty="0">
              <a:solidFill>
                <a:srgbClr val="6600CC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trên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đối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tượng</a:t>
            </a:r>
            <a:endParaRPr lang="en-US" sz="3600" b="1" dirty="0">
              <a:solidFill>
                <a:srgbClr val="6600CC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trong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phạm</a:t>
            </a:r>
            <a:r>
              <a:rPr lang="en-US" sz="3600" b="1" dirty="0">
                <a:solidFill>
                  <a:srgbClr val="6600CC"/>
                </a:solidFill>
              </a:rPr>
              <a:t> vi </a:t>
            </a: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6600CC"/>
                </a:solidFill>
              </a:rPr>
              <a:t>10 </a:t>
            </a:r>
            <a:r>
              <a:rPr lang="en-US" sz="3600" b="1" dirty="0" err="1">
                <a:solidFill>
                  <a:srgbClr val="6600CC"/>
                </a:solidFill>
              </a:rPr>
              <a:t>và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đếm</a:t>
            </a:r>
            <a:endParaRPr lang="en-US" sz="3600" b="1" dirty="0">
              <a:solidFill>
                <a:srgbClr val="6600CC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theo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khả</a:t>
            </a:r>
            <a:r>
              <a:rPr lang="en-US" sz="3600" b="1" dirty="0">
                <a:solidFill>
                  <a:srgbClr val="6600CC"/>
                </a:solidFill>
              </a:rPr>
              <a:t> </a:t>
            </a:r>
            <a:r>
              <a:rPr lang="en-US" sz="3600" b="1" dirty="0" err="1">
                <a:solidFill>
                  <a:srgbClr val="6600CC"/>
                </a:solidFill>
              </a:rPr>
              <a:t>năng</a:t>
            </a:r>
            <a:endParaRPr lang="en-US" sz="3600" b="1" dirty="0">
              <a:solidFill>
                <a:srgbClr val="6600CC"/>
              </a:solidFill>
            </a:endParaRPr>
          </a:p>
          <a:p>
            <a:pPr algn="ctr"/>
            <a:endParaRPr lang="en-US" altLang="en-US" sz="3600" b="1" dirty="0">
              <a:solidFill>
                <a:srgbClr val="660066"/>
              </a:solidFill>
              <a:cs typeface="Arial" charset="0"/>
            </a:endParaRPr>
          </a:p>
        </p:txBody>
      </p:sp>
      <p:pic>
        <p:nvPicPr>
          <p:cNvPr id="6" name="Picture 26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0"/>
            <a:ext cx="8458200" cy="6172200"/>
          </a:xfrm>
          <a:prstGeom prst="rect">
            <a:avLst/>
          </a:prstGeom>
          <a:noFill/>
          <a:ln w="9525" cap="rnd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20625">
            <a:off x="-73856" y="9548"/>
            <a:ext cx="820738" cy="19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8500" y="208117"/>
            <a:ext cx="820737" cy="164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ViengLangB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371600"/>
            <a:ext cx="1600200" cy="1905000"/>
          </a:xfrm>
          <a:prstGeom prst="rect">
            <a:avLst/>
          </a:prstGeom>
          <a:noFill/>
        </p:spPr>
      </p:pic>
      <p:pic>
        <p:nvPicPr>
          <p:cNvPr id="22" name="Picture 4" descr="ViengLangB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371600"/>
            <a:ext cx="1600200" cy="1905000"/>
          </a:xfrm>
          <a:prstGeom prst="rect">
            <a:avLst/>
          </a:prstGeom>
          <a:noFill/>
        </p:spPr>
      </p:pic>
      <p:pic>
        <p:nvPicPr>
          <p:cNvPr id="23" name="Picture 4" descr="ViengLangB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371600"/>
            <a:ext cx="1600200" cy="1905000"/>
          </a:xfrm>
          <a:prstGeom prst="rect">
            <a:avLst/>
          </a:prstGeom>
          <a:noFill/>
        </p:spPr>
      </p:pic>
      <p:pic>
        <p:nvPicPr>
          <p:cNvPr id="25" name="Picture 4" descr="ViengLangB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429000"/>
            <a:ext cx="1600200" cy="1905000"/>
          </a:xfrm>
          <a:prstGeom prst="rect">
            <a:avLst/>
          </a:prstGeom>
          <a:noFill/>
        </p:spPr>
      </p:pic>
      <p:pic>
        <p:nvPicPr>
          <p:cNvPr id="26" name="Picture 4" descr="ViengLangB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429000"/>
            <a:ext cx="1600200" cy="1905000"/>
          </a:xfrm>
          <a:prstGeom prst="rect">
            <a:avLst/>
          </a:prstGeom>
          <a:noFill/>
        </p:spPr>
      </p:pic>
      <p:pic>
        <p:nvPicPr>
          <p:cNvPr id="28" name="Picture 4" descr="ViengLangB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429000"/>
            <a:ext cx="1600200" cy="1905000"/>
          </a:xfrm>
          <a:prstGeom prst="rect">
            <a:avLst/>
          </a:prstGeom>
          <a:noFill/>
        </p:spPr>
      </p:pic>
      <p:sp>
        <p:nvSpPr>
          <p:cNvPr id="30" name="Heptagon 29"/>
          <p:cNvSpPr/>
          <p:nvPr/>
        </p:nvSpPr>
        <p:spPr>
          <a:xfrm>
            <a:off x="7010400" y="2057400"/>
            <a:ext cx="1600200" cy="2743200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31" name="Picture 6" descr="j039574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7620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11960"/>
            <a:ext cx="820737" cy="164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3263" y="5211960"/>
            <a:ext cx="820737" cy="164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6" descr="j039574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838200" y="6095999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61&quot;/&gt;&lt;/object&gt;&lt;object type=&quot;3&quot; unique_id=&quot;10005&quot;&gt;&lt;property id=&quot;20148&quot; value=&quot;5&quot;/&gt;&lt;property id=&quot;20300&quot; value=&quot;Slide 3&quot;/&gt;&lt;property id=&quot;20307&quot; value=&quot;262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66&quot;/&gt;&lt;/object&gt;&lt;object type=&quot;3&quot; unique_id=&quot;10011&quot;&gt;&lt;property id=&quot;20148&quot; value=&quot;5&quot;/&gt;&lt;property id=&quot;20300&quot; value=&quot;Slide 9&quot;/&gt;&lt;property id=&quot;20307&quot; value=&quot;269&quot;/&gt;&lt;/object&gt;&lt;object type=&quot;3&quot; unique_id=&quot;10012&quot;&gt;&lt;property id=&quot;20148&quot; value=&quot;5&quot;/&gt;&lt;property id=&quot;20300&quot; value=&quot;Slide 10&quot;/&gt;&lt;property id=&quot;20307&quot; value=&quot;268&quot;/&gt;&lt;/object&gt;&lt;object type=&quot;3&quot; unique_id=&quot;10013&quot;&gt;&lt;property id=&quot;20148&quot; value=&quot;5&quot;/&gt;&lt;property id=&quot;20300&quot; value=&quot;Slide 11&quot;/&gt;&lt;property id=&quot;20307&quot; value=&quot;271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9&quot;&gt;&lt;property id=&quot;20148&quot; value=&quot;5&quot;/&gt;&lt;property id=&quot;20300&quot; value=&quot;Slide 16&quot;/&gt;&lt;property id=&quot;20307&quot; value=&quot;277&quot;/&gt;&lt;/object&gt;&lt;object type=&quot;3&quot; unique_id=&quot;10077&quot;&gt;&lt;property id=&quot;20148&quot; value=&quot;5&quot;/&gt;&lt;property id=&quot;20300&quot; value=&quot;Slide 15&quot;/&gt;&lt;property id=&quot;20307&quot; value=&quot;278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82</Words>
  <Application>Microsoft Office PowerPoint</Application>
  <PresentationFormat>On-screen Show (4:3)</PresentationFormat>
  <Paragraphs>27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VNI-Auchon</vt:lpstr>
      <vt:lpstr>Office Theme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duong trang</cp:lastModifiedBy>
  <cp:revision>24</cp:revision>
  <dcterms:created xsi:type="dcterms:W3CDTF">2016-03-30T01:58:31Z</dcterms:created>
  <dcterms:modified xsi:type="dcterms:W3CDTF">2023-03-08T14:14:51Z</dcterms:modified>
</cp:coreProperties>
</file>