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TRƯỜNG MẦM </a:t>
            </a:r>
            <a:r>
              <a:rPr lang="en-US" b="1" dirty="0" smtClean="0">
                <a:solidFill>
                  <a:srgbClr val="FFFF00"/>
                </a:solidFill>
              </a:rPr>
              <a:t>NON HOA PHƯỢNG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Lứa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tuổi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trẻ</a:t>
            </a:r>
            <a:r>
              <a:rPr lang="en-US" b="1" dirty="0">
                <a:solidFill>
                  <a:srgbClr val="FFFF00"/>
                </a:solidFill>
              </a:rPr>
              <a:t> (24-36 </a:t>
            </a:r>
            <a:r>
              <a:rPr lang="en-US" b="1" dirty="0" err="1">
                <a:solidFill>
                  <a:srgbClr val="FFFF00"/>
                </a:solidFill>
              </a:rPr>
              <a:t>tháng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Giáo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 smtClean="0">
                <a:solidFill>
                  <a:srgbClr val="FFFF00"/>
                </a:solidFill>
              </a:rPr>
              <a:t>Đặng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Bích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Ngoan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</a:t>
            </a:r>
            <a:r>
              <a:rPr lang="en-US" b="1">
                <a:solidFill>
                  <a:srgbClr val="FFFF00"/>
                </a:solidFill>
              </a:rPr>
              <a:t>: </a:t>
            </a:r>
            <a:r>
              <a:rPr lang="en-US" b="1" smtClean="0">
                <a:solidFill>
                  <a:srgbClr val="FFFF00"/>
                </a:solidFill>
              </a:rPr>
              <a:t>2022-2023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=""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=""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=""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=""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=""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</TotalTime>
  <Words>544</Words>
  <Application>Microsoft Office PowerPoint</Application>
  <PresentationFormat>Custom</PresentationFormat>
  <Paragraphs>44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huy_ctn</cp:lastModifiedBy>
  <cp:revision>10</cp:revision>
  <dcterms:created xsi:type="dcterms:W3CDTF">2022-02-15T03:17:25Z</dcterms:created>
  <dcterms:modified xsi:type="dcterms:W3CDTF">2023-02-22T00:40:06Z</dcterms:modified>
</cp:coreProperties>
</file>