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9" r:id="rId4"/>
    <p:sldId id="260" r:id="rId5"/>
    <p:sldId id="263" r:id="rId6"/>
    <p:sldId id="264" r:id="rId7"/>
    <p:sldId id="267" r:id="rId8"/>
    <p:sldId id="266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B148DC-20C9-4A6C-B73E-100BDC50A6A9}" type="datetimeFigureOut">
              <a:rPr lang="en-US" smtClean="0"/>
              <a:pPr/>
              <a:t>2/23/2023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EB7133-3E7D-4FDC-A6E1-0035A52ADF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560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584EB-D127-42D5-86F3-4F12056A7FDD}" type="datetimeFigureOut">
              <a:rPr lang="en-US" smtClean="0"/>
              <a:pPr/>
              <a:t>2/23/2023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95257-010A-48E9-A1DE-ED9222F29E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173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584EB-D127-42D5-86F3-4F12056A7FDD}" type="datetimeFigureOut">
              <a:rPr lang="en-US" smtClean="0"/>
              <a:pPr/>
              <a:t>2/23/2023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95257-010A-48E9-A1DE-ED9222F29E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989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584EB-D127-42D5-86F3-4F12056A7FDD}" type="datetimeFigureOut">
              <a:rPr lang="en-US" smtClean="0"/>
              <a:pPr/>
              <a:t>2/23/2023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95257-010A-48E9-A1DE-ED9222F29E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919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584EB-D127-42D5-86F3-4F12056A7FDD}" type="datetimeFigureOut">
              <a:rPr lang="en-US" smtClean="0"/>
              <a:pPr/>
              <a:t>2/23/2023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95257-010A-48E9-A1DE-ED9222F29E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280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584EB-D127-42D5-86F3-4F12056A7FDD}" type="datetimeFigureOut">
              <a:rPr lang="en-US" smtClean="0"/>
              <a:pPr/>
              <a:t>2/23/2023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95257-010A-48E9-A1DE-ED9222F29E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234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584EB-D127-42D5-86F3-4F12056A7FDD}" type="datetimeFigureOut">
              <a:rPr lang="en-US" smtClean="0"/>
              <a:pPr/>
              <a:t>2/23/2023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95257-010A-48E9-A1DE-ED9222F29E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393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584EB-D127-42D5-86F3-4F12056A7FDD}" type="datetimeFigureOut">
              <a:rPr lang="en-US" smtClean="0"/>
              <a:pPr/>
              <a:t>2/23/2023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95257-010A-48E9-A1DE-ED9222F29E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628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584EB-D127-42D5-86F3-4F12056A7FDD}" type="datetimeFigureOut">
              <a:rPr lang="en-US" smtClean="0"/>
              <a:pPr/>
              <a:t>2/23/2023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95257-010A-48E9-A1DE-ED9222F29E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830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584EB-D127-42D5-86F3-4F12056A7FDD}" type="datetimeFigureOut">
              <a:rPr lang="en-US" smtClean="0"/>
              <a:pPr/>
              <a:t>2/23/2023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95257-010A-48E9-A1DE-ED9222F29E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928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584EB-D127-42D5-86F3-4F12056A7FDD}" type="datetimeFigureOut">
              <a:rPr lang="en-US" smtClean="0"/>
              <a:pPr/>
              <a:t>2/23/2023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95257-010A-48E9-A1DE-ED9222F29E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478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584EB-D127-42D5-86F3-4F12056A7FDD}" type="datetimeFigureOut">
              <a:rPr lang="en-US" smtClean="0"/>
              <a:pPr/>
              <a:t>2/23/2023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95257-010A-48E9-A1DE-ED9222F29E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035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1584EB-D127-42D5-86F3-4F12056A7FDD}" type="datetimeFigureOut">
              <a:rPr lang="en-US" smtClean="0"/>
              <a:pPr/>
              <a:t>2/23/2023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D95257-010A-48E9-A1DE-ED9222F29E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916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7" y="62618"/>
            <a:ext cx="9047086" cy="682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14400" y="1143000"/>
            <a:ext cx="716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CHƯƠNG TRÌNH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2362200"/>
            <a:ext cx="7834618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Arial" pitchFamily="34" charset="0"/>
                <a:cs typeface="Times New Roman" pitchFamily="18" charset="0"/>
              </a:rPr>
              <a:t>"</a:t>
            </a:r>
            <a:r>
              <a:rPr lang="en-US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NHỮNG ƯỚC MƠ XANH”</a:t>
            </a:r>
            <a:endParaRPr lang="en-US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304800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TRƯỜNG MẦM NON </a:t>
            </a: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HOA PHUỌNG</a:t>
            </a:r>
            <a:endParaRPr lang="en-US" b="1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LỚP </a:t>
            </a: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B2 (4-5 TUỔI)</a:t>
            </a:r>
            <a:endParaRPr lang="en-US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5254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WIN 10\Desktop\hinh-anh-chu-bo-doi-duyet-binh-820x5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556" y="76200"/>
            <a:ext cx="4317512" cy="3276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WIN 10\Desktop\anh-co-giao-mau-giao_10172037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76201"/>
            <a:ext cx="4352527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Nghề làm chổi đó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505200"/>
            <a:ext cx="4223468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7" descr="Chân dung bác sĩ qua ảnh “Nét đẹp công đoàn và người lao động” ngành 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9" descr="Chân dung bác sĩ qua ảnh “Nét đẹp công đoàn và người lao động” ngành 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11" descr="Chân dung bác sĩ qua ảnh “Nét đẹp công đoàn và người lao động” ngành 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3" descr="Chân dung bác sĩ qua ảnh “Nét đẹp công đoàn và người lao động” ngành Y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5" descr="Chân dung bác sĩ qua ảnh “Nét đẹp công đoàn và người lao động” ngành Y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17" descr="Chân dung bác sĩ qua ảnh “Nét đẹp công đoàn và người lao động” ngành Y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9" descr="Chân dung bác sĩ qua ảnh “Nét đẹp công đoàn và người lao động” ngành Y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44" name="Picture 20" descr="C:\Users\WIN 10\Desktop\khoa_cdha_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3657600"/>
            <a:ext cx="4352526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3758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7" y="62618"/>
            <a:ext cx="9047086" cy="682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14400" y="1143000"/>
            <a:ext cx="716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CHƯƠNG TRÌNH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2362200"/>
            <a:ext cx="783461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en-US" sz="5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andit" pitchFamily="18" charset="0"/>
              <a:ea typeface="Bandit" pitchFamily="18" charset="0"/>
              <a:cs typeface="Bandit" pitchFamily="18" charset="0"/>
            </a:endParaRPr>
          </a:p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andit" pitchFamily="18" charset="0"/>
                <a:ea typeface="Bandit" pitchFamily="18" charset="0"/>
                <a:cs typeface="Bandit" pitchFamily="18" charset="0"/>
              </a:rPr>
              <a:t>“NHỮNG ƯỚC MƠ XANH”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andit" pitchFamily="18" charset="0"/>
              <a:ea typeface="Bandit" pitchFamily="18" charset="0"/>
              <a:cs typeface="Bandit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304800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TRƯỜNG MẦM NON </a:t>
            </a: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HOA PHUỌNG</a:t>
            </a:r>
            <a:endParaRPr lang="en-US" b="1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LỚP </a:t>
            </a: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B2 (4-5 TUỔI)</a:t>
            </a:r>
            <a:endParaRPr lang="en-US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3737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C:\Users\WIN 10\Desktop\choi-rom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C:\Users\WIN 10\Desktop\choi-rom.web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937"/>
            <a:ext cx="9067800" cy="685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9624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mail.google.com/mail/u/0?ui=2&amp;ik=f417c50cd3&amp;attid=0.1.1&amp;permmsgid=msg-f:1717475484292311324&amp;th=17d5b2da77af691c&amp;view=fimg&amp;fur=ip&amp;sz=s0-l75-ft&amp;attbid=ANGjdJ-ol-9ATrWy5FzZwI2ItdCOMnijl1i2SyeGHuDTdqK9SQ4qIMzhnI3yLuy72YtVoqWCQ4ga-KJ5S051aDydZOiLsCfus_x7K8pYiiK1319cRBLFgfzVwDOMfBw&amp;disp=em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https://mail.google.com/mail/u/0?ui=2&amp;ik=f417c50cd3&amp;attid=0.1.1&amp;permmsgid=msg-f:1717475484292311324&amp;th=17d5b2da77af691c&amp;view=fimg&amp;fur=ip&amp;sz=s0-l75-ft&amp;attbid=ANGjdJ-ol-9ATrWy5FzZwI2ItdCOMnijl1i2SyeGHuDTdqK9SQ4qIMzhnI3yLuy72YtVoqWCQ4ga-KJ5S051aDydZOiLsCfus_x7K8pYiiK1319cRBLFgfzVwDOMfBw&amp;disp=em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9" name="Picture 5" descr="D:\IMG-82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8001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 descr="D:\IMG-82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81000" y="-3810000"/>
            <a:ext cx="9906000" cy="1066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 descr="D:\IMG-82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7" y="62618"/>
            <a:ext cx="9047086" cy="682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14400" y="1143000"/>
            <a:ext cx="716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CHƯƠNG TRÌNH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2362200"/>
            <a:ext cx="7834618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Arial" pitchFamily="34" charset="0"/>
                <a:cs typeface="Times New Roman" pitchFamily="18" charset="0"/>
              </a:rPr>
              <a:t>"NHỮNG ƯỚC MƠ XANH”</a:t>
            </a:r>
            <a:endParaRPr lang="en-US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Arial" pitchFamily="34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304800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TRƯỜNG MẦM NON </a:t>
            </a: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HOA PHUỌNG</a:t>
            </a:r>
            <a:endParaRPr lang="en-US" b="1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LỚP </a:t>
            </a: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B2 (4-5 TUỔI)</a:t>
            </a:r>
            <a:endParaRPr lang="en-US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5254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60</Words>
  <Application>Microsoft Office PowerPoint</Application>
  <PresentationFormat>On-screen Show (4:3)</PresentationFormat>
  <Paragraphs>13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 10</dc:creator>
  <cp:lastModifiedBy>huy_ctn</cp:lastModifiedBy>
  <cp:revision>15</cp:revision>
  <dcterms:created xsi:type="dcterms:W3CDTF">2021-11-24T14:37:07Z</dcterms:created>
  <dcterms:modified xsi:type="dcterms:W3CDTF">2023-02-23T02:41:11Z</dcterms:modified>
</cp:coreProperties>
</file>