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80" r:id="rId4"/>
    <p:sldId id="281" r:id="rId5"/>
    <p:sldId id="282" r:id="rId6"/>
    <p:sldId id="286" r:id="rId7"/>
    <p:sldId id="283" r:id="rId8"/>
    <p:sldId id="284" r:id="rId9"/>
    <p:sldId id="285" r:id="rId10"/>
    <p:sldId id="28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1" r:id="rId19"/>
    <p:sldId id="266" r:id="rId20"/>
    <p:sldId id="262" r:id="rId21"/>
    <p:sldId id="263" r:id="rId22"/>
    <p:sldId id="267" r:id="rId23"/>
    <p:sldId id="264" r:id="rId24"/>
    <p:sldId id="26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6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799" y="4445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TRƯỜNG MẦM NON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PHƯỢNG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199" y="1213941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8999" y="2278054"/>
            <a:ext cx="7315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Thoan</a:t>
            </a:r>
            <a:endParaRPr 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D2</a:t>
            </a:r>
          </a:p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Lợi ích của chuối xanh đối với sức khỏe | Sở Y tế Nam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hammer.wav"/>
          </p:stSnd>
        </p:sndAc>
      </p:transition>
    </mc:Choice>
    <mc:Fallback xmlns="">
      <p:transition spd="slow">
        <p:checker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24 Tác dụng của Quả Dưa Hấu tốt cho sức khỏe &amp; Lưu 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laser.wav"/>
          </p:stSnd>
        </p:sndAc>
      </p:transition>
    </mc:Choice>
    <mc:Fallback xmlns="">
      <p:transition spd="slow">
        <p:circl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76200"/>
            <a:ext cx="8229600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Xoài với tác dụng của cây xoài và cách dùng cây xoài trị bệnh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1968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ông dụng làm đẹp của quả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ush.wav"/>
          </p:stSnd>
        </p:sndAc>
      </p:transition>
    </mc:Choice>
    <mc:Fallback xmlns="">
      <p:transition spd="med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Bưởi Da Xanh – 3Sach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749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Quả Nhãn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ăng cụt - 1kg - Lídođây!com - Thu hoạch từ vườn của chúng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Đu đủ - Món ăn bổ dưỡng, vị thuốc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27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300" y="4572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725" y="2514600"/>
            <a:ext cx="738054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6549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 TÀI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599" y="3657600"/>
            <a:ext cx="534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1: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Quả Gì Mà Chua Chua Thế ♫ Con Cào Cào - Nhạc Thiếu Nhi Hay Nhất Cho Bé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29113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830998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95" y="830998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3849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038600" cy="29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133850"/>
            <a:ext cx="403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9590" y="1752600"/>
            <a:ext cx="7076209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03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6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am sành | Rau củ quả 2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49680"/>
      </p:ext>
    </p:extLst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 Cam Sành Hữu Cơ 5 H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05639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Uống nước cam mỗi ngày Nên hay Không nê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69235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36091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ại sao bạn nên ăn chuối mỗi ngày thay vì các loại quả khác? | Sở Y tế Nam 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ừng bỏ “những sợi dây” khi ăn chu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ách làm bánh chuối hấp đơn giản bằng nồi cơm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623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chuối ép phơi khô dẻo thơm đơn giản ăn là ghi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Cách làm bánh chuối chiên mè giòn rụm đơn giản, ngọt ngon như ngoài h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3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100</Words>
  <Application>Microsoft Office PowerPoint</Application>
  <PresentationFormat>On-screen Show (4:3)</PresentationFormat>
  <Paragraphs>18</Paragraphs>
  <Slides>24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huy_ctn</cp:lastModifiedBy>
  <cp:revision>60</cp:revision>
  <dcterms:created xsi:type="dcterms:W3CDTF">2019-10-23T14:56:40Z</dcterms:created>
  <dcterms:modified xsi:type="dcterms:W3CDTF">2023-02-23T05:29:51Z</dcterms:modified>
</cp:coreProperties>
</file>