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0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4DAB-2D61-415C-8800-C04EBDE23D1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248400" cy="708025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b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HOA PHƯỢNG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286000"/>
            <a:ext cx="7315200" cy="106680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4792" y="3429000"/>
            <a:ext cx="601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: NBPB To –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: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(24-36</a:t>
            </a:r>
            <a:r>
              <a:rPr lang="en-US" sz="2800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: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Thoan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6028565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istrator\Desktop\logo trườ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49" y="1066800"/>
            <a:ext cx="1090286" cy="109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5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554077622508631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</p:spPr>
      </p:pic>
      <p:pic>
        <p:nvPicPr>
          <p:cNvPr id="5" name="Picture 2" descr="C:\Users\Administrator\Desktop\logo trườ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16805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9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“Đôi chân khéo léo”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giúp thỏ mẹ và thỏ con nhảy đúng ô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2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1769530933633475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2" descr="C:\Users\Administrator\Desktop\logo trườ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" y="228600"/>
            <a:ext cx="116805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8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chăm ngoan học giỏi!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8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"/>
            <a:ext cx="8229600" cy="4525963"/>
          </a:xfrm>
        </p:spPr>
        <p:txBody>
          <a:bodyPr>
            <a:normAutofit/>
          </a:bodyPr>
          <a:lstStyle/>
          <a:p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1.Kiến thức: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nhận biết được kích thước to, nhỏ của hai đối tượng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Trẻ biết một số đồ dùng trong gia đình qua bài học.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Kĩ năng: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Rèn khả năng quan sát và ghi nhớ có chủ định cho trẻ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có kỹ năng phân biệt các đồ dùng, đồ chơi to, nhỏ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chọn và nói được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to,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nhỏ,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cốc 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ỏ,cái ghế to,cái ghế nhỏ.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Hứng thú 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 tham gia hoạt 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Chăm chú học bài,có nề nếp.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6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6858000" cy="4297363"/>
          </a:xfrm>
        </p:spPr>
        <p:txBody>
          <a:bodyPr/>
          <a:lstStyle/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 khi vào bài học,cô mời các con quan sát lên màn hình lắng nghe bài hát “Trái cây” và hát theo nhé!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6073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4817856111592170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8" y="-1"/>
            <a:ext cx="9137591" cy="6910783"/>
          </a:xfrm>
        </p:spPr>
      </p:pic>
    </p:spTree>
    <p:extLst>
      <p:ext uri="{BB962C8B-B14F-4D97-AF65-F5344CB8AC3E}">
        <p14:creationId xmlns:p14="http://schemas.microsoft.com/office/powerpoint/2010/main" val="278929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Nhận biết phân biệt to – nhỏ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9600" y="54102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to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6250" y="5410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nhỏ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istrator\Desktop\logo trườ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" y="228600"/>
            <a:ext cx="116805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607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8570" y="5452217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to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5562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nhỏ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istrator\Desktop\logo trườ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5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4136" y="549565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nhỏ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5486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to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Administrator\Desktop\logo trườ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" y="228600"/>
            <a:ext cx="116805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8498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“Bác tài xế giỏi”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đặt các đồ vật to – nhỏ theo yêu cầu 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5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230</TotalTime>
  <Words>148</Words>
  <Application>Microsoft Office PowerPoint</Application>
  <PresentationFormat>On-screen Show (4:3)</PresentationFormat>
  <Paragraphs>21</Paragraphs>
  <Slides>13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UBND QUẬN LONG BIÊN TRƯỜNG MẦM NON HOA PHƯỢNG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“Bác tài xế giỏi”</vt:lpstr>
      <vt:lpstr>PowerPoint Presentation</vt:lpstr>
      <vt:lpstr>Trò chơi: “Đôi chân khéo léo”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TUỔI HOA</dc:title>
  <dc:creator>TRAN MINH TUAN</dc:creator>
  <cp:lastModifiedBy>huy_ctn</cp:lastModifiedBy>
  <cp:revision>8</cp:revision>
  <dcterms:created xsi:type="dcterms:W3CDTF">2022-04-23T14:54:05Z</dcterms:created>
  <dcterms:modified xsi:type="dcterms:W3CDTF">2023-02-23T05:21:07Z</dcterms:modified>
</cp:coreProperties>
</file>