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75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5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0"/>
          <p:cNvSpPr>
            <a:spLocks noChangeArrowheads="1" noChangeShapeType="1"/>
          </p:cNvSpPr>
          <p:nvPr/>
        </p:nvSpPr>
        <p:spPr bwMode="auto">
          <a:xfrm>
            <a:off x="1524000" y="838200"/>
            <a:ext cx="64008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numCol="1" fromWordArt="1">
            <a:prstTxWarp prst="textArchUp">
              <a:avLst>
                <a:gd name="adj" fmla="val 10787315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Nhiệt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liệt</a:t>
            </a:r>
            <a:r>
              <a:rPr lang="en-US" sz="6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chào</a:t>
            </a:r>
            <a:r>
              <a:rPr lang="en-US" sz="6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mừng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các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cô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giáo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về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dự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giờ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WordArt 11"/>
          <p:cNvSpPr>
            <a:spLocks noChangeArrowheads="1" noChangeShapeType="1"/>
          </p:cNvSpPr>
          <p:nvPr/>
        </p:nvSpPr>
        <p:spPr bwMode="auto">
          <a:xfrm>
            <a:off x="2019300" y="1219200"/>
            <a:ext cx="5524500" cy="14478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12"/>
          <p:cNvSpPr>
            <a:spLocks noChangeArrowheads="1" noChangeShapeType="1"/>
          </p:cNvSpPr>
          <p:nvPr/>
        </p:nvSpPr>
        <p:spPr bwMode="auto">
          <a:xfrm>
            <a:off x="1295400" y="2895600"/>
            <a:ext cx="7086600" cy="17526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tài:Nhận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tròn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tam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giác</a:t>
            </a:r>
            <a:endParaRPr lang="vi-VN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22"/>
          <p:cNvSpPr>
            <a:spLocks noChangeArrowheads="1" noChangeShapeType="1"/>
          </p:cNvSpPr>
          <p:nvPr/>
        </p:nvSpPr>
        <p:spPr bwMode="auto">
          <a:xfrm>
            <a:off x="2571750" y="4724400"/>
            <a:ext cx="4000500" cy="5334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180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180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180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Dương</a:t>
            </a:r>
            <a:r>
              <a:rPr lang="en-US" sz="180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180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Thoan</a:t>
            </a:r>
            <a:endParaRPr lang="en-US" sz="180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6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23"/>
          <p:cNvSpPr>
            <a:spLocks noChangeArrowheads="1" noChangeShapeType="1"/>
          </p:cNvSpPr>
          <p:nvPr/>
        </p:nvSpPr>
        <p:spPr bwMode="auto">
          <a:xfrm>
            <a:off x="3771900" y="5334000"/>
            <a:ext cx="2019300" cy="3429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-742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D2</a:t>
            </a:r>
            <a:endParaRPr lang="en-US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6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WordArt 11"/>
          <p:cNvSpPr>
            <a:spLocks noChangeArrowheads="1" noChangeShapeType="1"/>
          </p:cNvSpPr>
          <p:nvPr/>
        </p:nvSpPr>
        <p:spPr bwMode="auto">
          <a:xfrm>
            <a:off x="2400300" y="1524000"/>
            <a:ext cx="4343400" cy="11430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PHÁT TRIỂN NHẬN THỨC</a:t>
            </a:r>
            <a:endParaRPr lang="en-US" sz="20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78943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9050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7" y="17526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5908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5908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2766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5355" y="6477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2766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5355" y="6477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495800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23241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828800"/>
            <a:ext cx="617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qua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947" y="2286000"/>
            <a:ext cx="6096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mạnh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khỏe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ngoan</a:t>
            </a:r>
            <a:endParaRPr lang="en-US" sz="4400" b="1" dirty="0" smtClean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371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371600"/>
            <a:ext cx="6858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 YÊU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nhận biết và gọi đúng tên hình tam giác, hình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Phát tri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ngôn ngữ cho trẻ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371600"/>
            <a:ext cx="6172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cô: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Máy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tính, máy chiếu, Powerpoint nhận biết phân biệt hình tròn, hình tam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Sa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bàn nhà của bạn Misa có ngôi nhà có cửa hình tròn, cửa hình tam 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Nhạc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theo chủ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điểm.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2.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trẻ: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Rổ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đồ dùng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: Lô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tô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hình tam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giác (màu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vàng)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, hình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tròn (màu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đỏ)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con đường hẹp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. Bảng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76077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Thu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à của tô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140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1924" y="176077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95600" y="990600"/>
            <a:ext cx="3429000" cy="449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4648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9050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7" y="17526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417</Words>
  <Application>Microsoft Office PowerPoint</Application>
  <PresentationFormat>On-screen Show (4:3)</PresentationFormat>
  <Paragraphs>41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13</cp:revision>
  <dcterms:created xsi:type="dcterms:W3CDTF">2017-11-03T07:56:43Z</dcterms:created>
  <dcterms:modified xsi:type="dcterms:W3CDTF">2023-02-23T05:25:19Z</dcterms:modified>
</cp:coreProperties>
</file>