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3" r:id="rId13"/>
    <p:sldId id="266" r:id="rId14"/>
    <p:sldId id="267" r:id="rId15"/>
    <p:sldId id="268" r:id="rId16"/>
    <p:sldId id="269" r:id="rId17"/>
    <p:sldId id="274" r:id="rId18"/>
    <p:sldId id="270" r:id="rId19"/>
    <p:sldId id="271" r:id="rId2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574" autoAdjust="0"/>
    <p:restoredTop sz="94660"/>
  </p:normalViewPr>
  <p:slideViewPr>
    <p:cSldViewPr snapToGrid="0">
      <p:cViewPr>
        <p:scale>
          <a:sx n="73" d="100"/>
          <a:sy n="73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52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36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7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531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7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95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2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48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834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725CA-37FC-4420-B66A-E05E688D7CA0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F33BE-1463-45D1-A638-CA495E9CB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2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141" y="257577"/>
            <a:ext cx="8809148" cy="4327302"/>
          </a:xfrm>
        </p:spPr>
        <p:txBody>
          <a:bodyPr>
            <a:normAutofit/>
          </a:bodyPr>
          <a:lstStyle/>
          <a:p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VỰC: PHÁT TRIỂN 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 NGỮ</a:t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9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GÀ GÁY</a:t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Bích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HỌC: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191" y="2155966"/>
            <a:ext cx="5958041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</a:p>
          <a:p>
            <a:pPr algn="ctr"/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6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65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0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62708" y="2293033"/>
            <a:ext cx="8693834" cy="1287268"/>
          </a:xfrm>
        </p:spPr>
        <p:txBody>
          <a:bodyPr>
            <a:norm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7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89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609" y="1645921"/>
            <a:ext cx="8567225" cy="1582688"/>
          </a:xfrm>
        </p:spPr>
        <p:txBody>
          <a:bodyPr>
            <a:normAutofit/>
          </a:bodyPr>
          <a:lstStyle/>
          <a:p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5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7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7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8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71668" y="5345723"/>
            <a:ext cx="7329266" cy="1512277"/>
          </a:xfrm>
        </p:spPr>
        <p:txBody>
          <a:bodyPr>
            <a:normAutofit/>
          </a:bodyPr>
          <a:lstStyle/>
          <a:p>
            <a:pPr algn="l"/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ó o…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88" y="154745"/>
            <a:ext cx="8881403" cy="5092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98719" y="5669280"/>
            <a:ext cx="9144000" cy="991771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Đua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719" y="320040"/>
            <a:ext cx="9277133" cy="5349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91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03520"/>
            <a:ext cx="9144000" cy="1793631"/>
          </a:xfrm>
        </p:spPr>
        <p:txBody>
          <a:bodyPr>
            <a:normAutofit/>
          </a:bodyPr>
          <a:lstStyle/>
          <a:p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Ò…ó…o…</a:t>
            </a:r>
            <a:endParaRPr lang="en-US" sz="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90293"/>
            <a:ext cx="8993945" cy="511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3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79257" y="2052934"/>
            <a:ext cx="7787708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b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7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7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940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13" y="2169940"/>
            <a:ext cx="5905500" cy="434340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233181" y="0"/>
            <a:ext cx="5050302" cy="2148839"/>
          </a:xfrm>
          <a:prstGeom prst="cloudCallout">
            <a:avLst>
              <a:gd name="adj1" fmla="val -27924"/>
              <a:gd name="adj2" fmla="val 657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6977575" y="2231487"/>
            <a:ext cx="4768947" cy="1997612"/>
          </a:xfrm>
          <a:prstGeom prst="cloudCallout">
            <a:avLst>
              <a:gd name="adj1" fmla="val -61712"/>
              <a:gd name="adj2" fmla="val 315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vậy con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6977575" y="4754879"/>
            <a:ext cx="3502856" cy="1758461"/>
          </a:xfrm>
          <a:prstGeom prst="cloudCallout">
            <a:avLst>
              <a:gd name="adj1" fmla="val -65163"/>
              <a:gd name="adj2" fmla="val 226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498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477772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VĐTN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2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20584" y="2545304"/>
            <a:ext cx="824135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60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17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6524" y="1094704"/>
            <a:ext cx="10027276" cy="1287888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 MỤC ĐÍCH YÊU CẦU</a:t>
            </a:r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891" y="2220686"/>
            <a:ext cx="11469189" cy="3956277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nl-NL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59656"/>
            <a:ext cx="10515600" cy="1420836"/>
          </a:xfrm>
        </p:spPr>
        <p:txBody>
          <a:bodyPr>
            <a:normAutofit/>
          </a:bodyPr>
          <a:lstStyle/>
          <a:p>
            <a:r>
              <a:rPr lang="it-IT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CHUẨN </a:t>
            </a:r>
            <a:r>
              <a:rPr lang="it-IT" sz="5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14732"/>
            <a:ext cx="10515600" cy="4362231"/>
          </a:xfrm>
        </p:spPr>
        <p:txBody>
          <a:bodyPr/>
          <a:lstStyle/>
          <a:p>
            <a:pPr>
              <a:buFontTx/>
              <a:buChar char="-"/>
            </a:pPr>
            <a:r>
              <a:rPr lang="it-IT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</a:t>
            </a:r>
            <a:r>
              <a:rPr lang="it-IT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của cô: </a:t>
            </a:r>
            <a:r>
              <a:rPr lang="it-IT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PowerPoint, </a:t>
            </a:r>
            <a:r>
              <a:rPr lang="en-US" sz="35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nhac</a:t>
            </a:r>
            <a:endParaRPr lang="en-US" sz="3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3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63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61411" y="2891859"/>
            <a:ext cx="315663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19580" y="1968529"/>
            <a:ext cx="90402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III. TỔ CHỨC HOẠT ĐỘNG</a:t>
            </a:r>
            <a:endParaRPr lang="en-US" sz="5400" b="1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05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248" y="2335235"/>
            <a:ext cx="11211951" cy="1329471"/>
          </a:xfrm>
        </p:spPr>
        <p:txBody>
          <a:bodyPr>
            <a:normAutofit/>
          </a:bodyPr>
          <a:lstStyle/>
          <a:p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343" y="0"/>
            <a:ext cx="83843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07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011" y="0"/>
            <a:ext cx="88477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73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7" y="0"/>
            <a:ext cx="79060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3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54" y="0"/>
            <a:ext cx="983331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8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200</Words>
  <Application>Microsoft Office PowerPoint</Application>
  <PresentationFormat>Custom</PresentationFormat>
  <Paragraphs>29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LĨNH VỰC: PHÁT TRIỂN NGÔN NGỮ   Đề tài: Thơ: GÀ GÁY  Đối tượng: 24 – 36 tháng Giáo viên: Đặng Bích Ngoan  NĂM HỌC: 2022 - 2023</vt:lpstr>
      <vt:lpstr>I. MỤC ĐÍCH YÊU CẦU</vt:lpstr>
      <vt:lpstr>II. CHUẨN BỊ </vt:lpstr>
      <vt:lpstr>PowerPoint Presentation</vt:lpstr>
      <vt:lpstr>Mời các bé cùng xem tranh nhé!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Cô đọc thơ lần 1</vt:lpstr>
      <vt:lpstr>Cô đọc thơ lần 2</vt:lpstr>
      <vt:lpstr>Thấy trời đã sáng Gà gáy ó o…</vt:lpstr>
      <vt:lpstr>Đua nhau gà gáy</vt:lpstr>
      <vt:lpstr>PowerPoint Presentation</vt:lpstr>
      <vt:lpstr>PowerPoint Presentation</vt:lpstr>
      <vt:lpstr>PowerPoint Presentation</vt:lpstr>
      <vt:lpstr>HOẠT ĐỘNG 2 VĐTN bài: Gà gáy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ĐIỆN TỬ LĨNH VỰC: PHÁT TRIỂN NGÔN NGỮ ĐỀ TÀI THƠ: GÀ GÁY ĐỐI TƯỢNG:</dc:title>
  <dc:creator>Admin</dc:creator>
  <cp:lastModifiedBy>huy_ctn</cp:lastModifiedBy>
  <cp:revision>25</cp:revision>
  <cp:lastPrinted>2017-12-12T13:10:35Z</cp:lastPrinted>
  <dcterms:created xsi:type="dcterms:W3CDTF">2017-12-12T11:14:15Z</dcterms:created>
  <dcterms:modified xsi:type="dcterms:W3CDTF">2022-11-30T00:45:01Z</dcterms:modified>
</cp:coreProperties>
</file>