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58" r:id="rId5"/>
    <p:sldId id="259" r:id="rId6"/>
    <p:sldId id="260" r:id="rId7"/>
    <p:sldId id="262" r:id="rId8"/>
    <p:sldId id="265" r:id="rId9"/>
    <p:sldId id="267" r:id="rId10"/>
    <p:sldId id="269" r:id="rId11"/>
    <p:sldId id="270" r:id="rId12"/>
    <p:sldId id="271" r:id="rId13"/>
    <p:sldId id="272" r:id="rId14"/>
    <p:sldId id="27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434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18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061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601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898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403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249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370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664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237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994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04ABB-7185-4891-8DC9-85FFFE5B3977}" type="datetimeFigureOut">
              <a:rPr lang="en-US" smtClean="0"/>
              <a:pPr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E7600-9C9D-4C4A-9B61-BF9DB7021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388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audio" Target="../media/audio3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5.pn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5.pn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5.pn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007020" y="244869"/>
            <a:ext cx="712996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ĐẠO TẠO 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QUẬN LONG BIÊN</a:t>
            </a:r>
            <a:endParaRPr lang="en-US" sz="2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 PHƯỢNG</a:t>
            </a:r>
            <a:endParaRPr lang="en-US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85900" y="1537855"/>
            <a:ext cx="6172200" cy="889574"/>
          </a:xfrm>
          <a:prstGeom prst="rect">
            <a:avLst/>
          </a:prstGeom>
          <a:noFill/>
        </p:spPr>
        <p:txBody>
          <a:bodyPr wrap="none" rtlCol="0">
            <a:prstTxWarp prst="textChevronInverted">
              <a:avLst/>
            </a:prstTxWarp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GIÁO ÁN CHUYÊN ĐỀ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3124200"/>
            <a:ext cx="7315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Lĩnh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9,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kém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vi,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9.</a:t>
            </a:r>
          </a:p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5-6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862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221673" y="1295394"/>
            <a:ext cx="990600" cy="10667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1139537" y="1302308"/>
            <a:ext cx="990600" cy="10667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1932709" y="1302308"/>
            <a:ext cx="990600" cy="10667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2743200" y="1302308"/>
            <a:ext cx="990600" cy="1066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3581400" y="1274591"/>
            <a:ext cx="990600" cy="10667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4312227" y="1302308"/>
            <a:ext cx="990600" cy="1066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146964" y="1339013"/>
            <a:ext cx="990600" cy="10667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981700" y="1339012"/>
            <a:ext cx="990600" cy="10667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6781800" y="1339013"/>
            <a:ext cx="990600" cy="10667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065017" y="836152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183573" y="3276600"/>
            <a:ext cx="807027" cy="8215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1052945" y="3293055"/>
            <a:ext cx="807027" cy="82153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1859972" y="3289698"/>
            <a:ext cx="807027" cy="82153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2706831" y="3299982"/>
            <a:ext cx="807027" cy="82153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3545031" y="3289698"/>
            <a:ext cx="807027" cy="82153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4442112" y="7040166"/>
            <a:ext cx="807027" cy="82153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5302827" y="7040166"/>
            <a:ext cx="807027" cy="82153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6165273" y="7040166"/>
            <a:ext cx="807027" cy="82153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065016" y="2743200"/>
            <a:ext cx="800219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7086600" y="7040166"/>
            <a:ext cx="807027" cy="82153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065015" y="2743200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9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600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59259E-6 L -0.00486 -0.541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" y="-2710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-0.00729 -0.541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5" y="-2710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-2.59259E-6 L -0.00173 -0.541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3" y="-2710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59259E-6 L -0.01077 -0.541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8" y="-2710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221673" y="1295394"/>
            <a:ext cx="990600" cy="10667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1139537" y="1302308"/>
            <a:ext cx="990600" cy="10667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1932709" y="1302308"/>
            <a:ext cx="990600" cy="10667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2743200" y="1302308"/>
            <a:ext cx="990600" cy="1066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3581400" y="1274591"/>
            <a:ext cx="990600" cy="10667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4312227" y="1302308"/>
            <a:ext cx="990600" cy="1066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146964" y="1339013"/>
            <a:ext cx="990600" cy="10667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981700" y="1339012"/>
            <a:ext cx="990600" cy="10667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6781800" y="1339013"/>
            <a:ext cx="990600" cy="10667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065017" y="836152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183573" y="3276600"/>
            <a:ext cx="807027" cy="8215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990600" y="3293055"/>
            <a:ext cx="807027" cy="82153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1859972" y="3289698"/>
            <a:ext cx="807027" cy="82153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2666999" y="3299982"/>
            <a:ext cx="807027" cy="82153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3545031" y="3289698"/>
            <a:ext cx="807027" cy="82153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4412673" y="3276600"/>
            <a:ext cx="807027" cy="82153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5214505" y="3289698"/>
            <a:ext cx="807027" cy="82153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6073486" y="3287641"/>
            <a:ext cx="807027" cy="82153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065016" y="2743200"/>
            <a:ext cx="800219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6965373" y="3299982"/>
            <a:ext cx="807027" cy="82153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065017" y="2743200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9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852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221673" y="1295394"/>
            <a:ext cx="990600" cy="10667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1139537" y="1302308"/>
            <a:ext cx="990600" cy="10667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1932709" y="1302308"/>
            <a:ext cx="990600" cy="10667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2743200" y="1302308"/>
            <a:ext cx="990600" cy="1066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3581400" y="1274591"/>
            <a:ext cx="990600" cy="10667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4312227" y="1302308"/>
            <a:ext cx="990600" cy="1066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146964" y="1339013"/>
            <a:ext cx="990600" cy="10667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981700" y="1339012"/>
            <a:ext cx="990600" cy="10667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6781800" y="1339013"/>
            <a:ext cx="990600" cy="10667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065017" y="836152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183573" y="3276600"/>
            <a:ext cx="807027" cy="8215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1078923" y="3293055"/>
            <a:ext cx="807027" cy="82153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1859972" y="3289698"/>
            <a:ext cx="807027" cy="82153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065016" y="2743200"/>
            <a:ext cx="800219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918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1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52600" y="2823443"/>
            <a:ext cx="6372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55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2042" y="1447800"/>
            <a:ext cx="8499917" cy="1828800"/>
          </a:xfrm>
          <a:prstGeom prst="rect">
            <a:avLst/>
          </a:prstGeom>
          <a:noFill/>
        </p:spPr>
        <p:txBody>
          <a:bodyPr wrap="none" rtlCol="0">
            <a:prstTxWarp prst="textInflate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hạnh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phúc</a:t>
            </a:r>
            <a:endParaRPr lang="en-US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7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53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2133600" y="1731818"/>
            <a:ext cx="495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thú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0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52600" y="1763040"/>
            <a:ext cx="56388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kém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9,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9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82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221673" y="1295394"/>
            <a:ext cx="990600" cy="106679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990600" y="1288471"/>
            <a:ext cx="990600" cy="106679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1787236" y="1267682"/>
            <a:ext cx="990600" cy="106679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2649680" y="1288470"/>
            <a:ext cx="990600" cy="106679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3397826" y="1288471"/>
            <a:ext cx="990600" cy="106679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4201392" y="1288470"/>
            <a:ext cx="990600" cy="106679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088083" y="1295394"/>
            <a:ext cx="990600" cy="106679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943600" y="1316178"/>
            <a:ext cx="990600" cy="106679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6781800" y="1316168"/>
            <a:ext cx="990600" cy="106679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183573" y="3276600"/>
            <a:ext cx="807027" cy="82153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1082386" y="3276600"/>
            <a:ext cx="807027" cy="82153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1970809" y="3225296"/>
            <a:ext cx="807027" cy="821532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2777836" y="3215555"/>
            <a:ext cx="807027" cy="821532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3584863" y="3276600"/>
            <a:ext cx="807027" cy="82153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4384965" y="3264802"/>
            <a:ext cx="807027" cy="82153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5191992" y="3264802"/>
            <a:ext cx="807027" cy="821532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6007677" y="3234280"/>
            <a:ext cx="807027" cy="821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787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221673" y="1295394"/>
            <a:ext cx="990600" cy="10667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1139537" y="1302308"/>
            <a:ext cx="990600" cy="10667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1932709" y="1302308"/>
            <a:ext cx="990600" cy="10667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2743200" y="1302308"/>
            <a:ext cx="990600" cy="1066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3581400" y="1274591"/>
            <a:ext cx="990600" cy="10667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4312227" y="1302308"/>
            <a:ext cx="990600" cy="1066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146964" y="1339013"/>
            <a:ext cx="990600" cy="10667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981700" y="1339012"/>
            <a:ext cx="990600" cy="10667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6781800" y="1339013"/>
            <a:ext cx="990600" cy="106679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183573" y="3276600"/>
            <a:ext cx="807027" cy="8215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990600" y="3293055"/>
            <a:ext cx="807027" cy="82153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1859972" y="3289698"/>
            <a:ext cx="807027" cy="82153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2666999" y="3299982"/>
            <a:ext cx="807027" cy="82153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3545031" y="3289698"/>
            <a:ext cx="807027" cy="82153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4412673" y="3276600"/>
            <a:ext cx="807027" cy="82153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5214505" y="3289698"/>
            <a:ext cx="807027" cy="82153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6073486" y="3287641"/>
            <a:ext cx="807027" cy="82153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6972300" y="6844145"/>
            <a:ext cx="807027" cy="82153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065017" y="1981200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616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7 L 0.00173 -0.5134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25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3200400" y="1600200"/>
            <a:ext cx="2133599" cy="3170099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20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94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221673" y="1295394"/>
            <a:ext cx="990600" cy="10667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1139537" y="1302308"/>
            <a:ext cx="990600" cy="10667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1932709" y="1302308"/>
            <a:ext cx="990600" cy="10667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2743200" y="1302308"/>
            <a:ext cx="990600" cy="1066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3581400" y="1274591"/>
            <a:ext cx="990600" cy="10667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4312227" y="1302308"/>
            <a:ext cx="990600" cy="1066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146964" y="1339013"/>
            <a:ext cx="990600" cy="10667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981700" y="1339012"/>
            <a:ext cx="990600" cy="10667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6781800" y="1339013"/>
            <a:ext cx="990600" cy="10667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065017" y="836152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183573" y="3276600"/>
            <a:ext cx="807027" cy="8215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990600" y="3293055"/>
            <a:ext cx="807027" cy="82153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1859972" y="3289698"/>
            <a:ext cx="807027" cy="82153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2666999" y="3299982"/>
            <a:ext cx="807027" cy="82153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3545031" y="3289698"/>
            <a:ext cx="807027" cy="82153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4412673" y="3276600"/>
            <a:ext cx="807027" cy="82153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5214505" y="3289698"/>
            <a:ext cx="807027" cy="82153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6073486" y="3287641"/>
            <a:ext cx="807027" cy="82153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065016" y="2743200"/>
            <a:ext cx="800219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6965373" y="3299982"/>
            <a:ext cx="807027" cy="82153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065017" y="2743200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9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25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221673" y="1295394"/>
            <a:ext cx="990600" cy="10667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1139537" y="1302308"/>
            <a:ext cx="990600" cy="10667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1932709" y="1302308"/>
            <a:ext cx="990600" cy="10667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2743200" y="1302308"/>
            <a:ext cx="990600" cy="1066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3581400" y="1274591"/>
            <a:ext cx="990600" cy="10667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4312227" y="1302308"/>
            <a:ext cx="990600" cy="1066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146964" y="1339013"/>
            <a:ext cx="990600" cy="10667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981700" y="1339012"/>
            <a:ext cx="990600" cy="10667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6781800" y="1339013"/>
            <a:ext cx="990600" cy="10667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065017" y="836152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183573" y="3276600"/>
            <a:ext cx="807027" cy="8215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990600" y="3293055"/>
            <a:ext cx="807027" cy="82153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1859972" y="3289698"/>
            <a:ext cx="807027" cy="82153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2666999" y="3299982"/>
            <a:ext cx="807027" cy="82153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3545031" y="3289698"/>
            <a:ext cx="807027" cy="82153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4412673" y="3276600"/>
            <a:ext cx="807027" cy="82153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5214505" y="3289698"/>
            <a:ext cx="807027" cy="82153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6165273" y="7040166"/>
            <a:ext cx="807027" cy="82153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065016" y="2743200"/>
            <a:ext cx="800219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7086600" y="7040166"/>
            <a:ext cx="807027" cy="82153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065017" y="2743200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sz="9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719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2948E-6 L -0.01007 -0.5412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3" y="-2707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2948E-6 L -0.01077 -0.5412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8" y="-2707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221673" y="1295394"/>
            <a:ext cx="990600" cy="10667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1139537" y="1302308"/>
            <a:ext cx="990600" cy="10667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1932709" y="1302308"/>
            <a:ext cx="990600" cy="10667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2743200" y="1302308"/>
            <a:ext cx="990600" cy="1066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3581400" y="1274591"/>
            <a:ext cx="990600" cy="10667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4312227" y="1302308"/>
            <a:ext cx="990600" cy="1066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146964" y="1339013"/>
            <a:ext cx="990600" cy="10667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981700" y="1339012"/>
            <a:ext cx="990600" cy="10667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6781800" y="1339013"/>
            <a:ext cx="990600" cy="10667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065017" y="836152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183573" y="3276600"/>
            <a:ext cx="807027" cy="8215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990600" y="3293055"/>
            <a:ext cx="807027" cy="82153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1859972" y="3289698"/>
            <a:ext cx="807027" cy="82153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2666999" y="3299982"/>
            <a:ext cx="807027" cy="82153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3545031" y="3289698"/>
            <a:ext cx="807027" cy="82153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4412673" y="3276600"/>
            <a:ext cx="807027" cy="82153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5214505" y="3289698"/>
            <a:ext cx="807027" cy="82153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6073486" y="3287641"/>
            <a:ext cx="807027" cy="82153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065016" y="2743200"/>
            <a:ext cx="800219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6965373" y="3299982"/>
            <a:ext cx="807027" cy="82153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065017" y="2743200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9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89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120</Words>
  <Application>Microsoft Office PowerPoint</Application>
  <PresentationFormat>On-screen Show (4:3)</PresentationFormat>
  <Paragraphs>29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Huyhieu</dc:creator>
  <cp:lastModifiedBy>huy_ctn</cp:lastModifiedBy>
  <cp:revision>83</cp:revision>
  <dcterms:created xsi:type="dcterms:W3CDTF">2018-11-27T07:29:56Z</dcterms:created>
  <dcterms:modified xsi:type="dcterms:W3CDTF">2023-02-01T02:03:17Z</dcterms:modified>
</cp:coreProperties>
</file>