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37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20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9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9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581732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6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2_iykim2000_0031.g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84431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 7450\Downloads\stars_9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2" y="-106740"/>
            <a:ext cx="35396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ll 7450\Downloads\stars_9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3214"/>
            <a:ext cx="4800600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/>
                <a:gridCol w="32004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00B050"/>
                </a:solidFill>
              </a:rPr>
              <a:t>???</a:t>
            </a:r>
            <a:endParaRPr lang="en-US" sz="1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362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901</Words>
  <Application>Microsoft Office PowerPoint</Application>
  <PresentationFormat>On-screen Show (4:3)</PresentationFormat>
  <Paragraphs>275</Paragraphs>
  <Slides>69</Slides>
  <Notes>0</Notes>
  <HiddenSlides>19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huy_ctn</cp:lastModifiedBy>
  <cp:revision>41</cp:revision>
  <dcterms:created xsi:type="dcterms:W3CDTF">2021-10-19T11:59:03Z</dcterms:created>
  <dcterms:modified xsi:type="dcterms:W3CDTF">2023-02-03T00:32:00Z</dcterms:modified>
</cp:coreProperties>
</file>