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5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RƯỜNG</a:t>
            </a: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MN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HOA PHƯỢNG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405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huy_ctn</cp:lastModifiedBy>
  <cp:revision>63</cp:revision>
  <dcterms:created xsi:type="dcterms:W3CDTF">2021-09-07T10:29:06Z</dcterms:created>
  <dcterms:modified xsi:type="dcterms:W3CDTF">2023-12-25T04:58:56Z</dcterms:modified>
</cp:coreProperties>
</file>