
<file path=[Content_Types].xml><?xml version="1.0" encoding="utf-8"?>
<Types xmlns="http://schemas.openxmlformats.org/package/2006/content-types">
  <Default Extension="png" ContentType="image/png"/>
  <Default Extension="mp3" ContentType="audio/unknown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3" r:id="rId2"/>
    <p:sldId id="289" r:id="rId3"/>
    <p:sldId id="292" r:id="rId4"/>
    <p:sldId id="311" r:id="rId5"/>
    <p:sldId id="312" r:id="rId6"/>
    <p:sldId id="294" r:id="rId7"/>
    <p:sldId id="267" r:id="rId8"/>
    <p:sldId id="268" r:id="rId9"/>
    <p:sldId id="270" r:id="rId10"/>
    <p:sldId id="266" r:id="rId11"/>
    <p:sldId id="296" r:id="rId12"/>
    <p:sldId id="272" r:id="rId13"/>
    <p:sldId id="288" r:id="rId14"/>
    <p:sldId id="274" r:id="rId15"/>
    <p:sldId id="298" r:id="rId16"/>
    <p:sldId id="262" r:id="rId17"/>
    <p:sldId id="300" r:id="rId18"/>
    <p:sldId id="282" r:id="rId19"/>
    <p:sldId id="302" r:id="rId20"/>
    <p:sldId id="314" r:id="rId21"/>
    <p:sldId id="313" r:id="rId22"/>
    <p:sldId id="285" r:id="rId23"/>
    <p:sldId id="309" r:id="rId24"/>
    <p:sldId id="306" r:id="rId25"/>
    <p:sldId id="310" r:id="rId26"/>
    <p:sldId id="286" r:id="rId27"/>
    <p:sldId id="271" r:id="rId2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300"/>
    <a:srgbClr val="FFC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1160" autoAdjust="0"/>
    <p:restoredTop sz="94660"/>
  </p:normalViewPr>
  <p:slideViewPr>
    <p:cSldViewPr snapToGrid="0">
      <p:cViewPr>
        <p:scale>
          <a:sx n="80" d="100"/>
          <a:sy n="80" d="100"/>
        </p:scale>
        <p:origin x="-90" y="-5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A7F42C-1A8C-4E2D-8270-138B1BEC3013}" type="datetimeFigureOut">
              <a:rPr lang="en-US" smtClean="0"/>
              <a:t>12/25/2023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1E6659-5B25-4712-9222-812622E6D7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9432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A7F42C-1A8C-4E2D-8270-138B1BEC3013}" type="datetimeFigureOut">
              <a:rPr lang="en-US" smtClean="0"/>
              <a:t>12/25/2023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1E6659-5B25-4712-9222-812622E6D7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82452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A7F42C-1A8C-4E2D-8270-138B1BEC3013}" type="datetimeFigureOut">
              <a:rPr lang="en-US" smtClean="0"/>
              <a:t>12/25/2023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1E6659-5B25-4712-9222-812622E6D7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48680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A7F42C-1A8C-4E2D-8270-138B1BEC3013}" type="datetimeFigureOut">
              <a:rPr lang="en-US" smtClean="0"/>
              <a:t>12/25/2023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1E6659-5B25-4712-9222-812622E6D7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54485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A7F42C-1A8C-4E2D-8270-138B1BEC3013}" type="datetimeFigureOut">
              <a:rPr lang="en-US" smtClean="0"/>
              <a:t>12/25/2023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1E6659-5B25-4712-9222-812622E6D7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34652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A7F42C-1A8C-4E2D-8270-138B1BEC3013}" type="datetimeFigureOut">
              <a:rPr lang="en-US" smtClean="0"/>
              <a:t>12/25/2023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1E6659-5B25-4712-9222-812622E6D7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23740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A7F42C-1A8C-4E2D-8270-138B1BEC3013}" type="datetimeFigureOut">
              <a:rPr lang="en-US" smtClean="0"/>
              <a:t>12/25/2023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1E6659-5B25-4712-9222-812622E6D7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49061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A7F42C-1A8C-4E2D-8270-138B1BEC3013}" type="datetimeFigureOut">
              <a:rPr lang="en-US" smtClean="0"/>
              <a:t>12/25/2023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1E6659-5B25-4712-9222-812622E6D7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96451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A7F42C-1A8C-4E2D-8270-138B1BEC3013}" type="datetimeFigureOut">
              <a:rPr lang="en-US" smtClean="0"/>
              <a:t>12/25/2023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1E6659-5B25-4712-9222-812622E6D7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79109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A7F42C-1A8C-4E2D-8270-138B1BEC3013}" type="datetimeFigureOut">
              <a:rPr lang="en-US" smtClean="0"/>
              <a:t>12/25/2023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1E6659-5B25-4712-9222-812622E6D7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91096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A7F42C-1A8C-4E2D-8270-138B1BEC3013}" type="datetimeFigureOut">
              <a:rPr lang="en-US" smtClean="0"/>
              <a:t>12/25/2023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1E6659-5B25-4712-9222-812622E6D7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39892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A7F42C-1A8C-4E2D-8270-138B1BEC3013}" type="datetimeFigureOut">
              <a:rPr lang="en-US" smtClean="0"/>
              <a:t>12/25/2023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1E6659-5B25-4712-9222-812622E6D7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84102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55" y="0"/>
            <a:ext cx="12191999" cy="68580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4001549" y="1132514"/>
            <a:ext cx="521152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Chủ</a:t>
            </a:r>
            <a:r>
              <a:rPr lang="en-US" sz="32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32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2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Mùa</a:t>
            </a:r>
            <a:r>
              <a:rPr lang="en-US" sz="32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hè</a:t>
            </a:r>
            <a:r>
              <a:rPr lang="en-US" sz="32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32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endParaRPr lang="en-US" sz="32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001549" y="1686187"/>
            <a:ext cx="392468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Lĩnh</a:t>
            </a:r>
            <a:r>
              <a:rPr lang="en-US" sz="32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vực</a:t>
            </a:r>
            <a:r>
              <a:rPr lang="en-US" sz="32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PTNN</a:t>
            </a:r>
            <a:endParaRPr lang="en-US" sz="32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942826" y="2286026"/>
            <a:ext cx="5570290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32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tài</a:t>
            </a:r>
            <a:r>
              <a:rPr lang="en-US" sz="32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2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sz="32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2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Mưa</a:t>
            </a:r>
            <a:endParaRPr lang="en-US" sz="3200" b="1" i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6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</a:t>
            </a:r>
            <a:r>
              <a:rPr lang="en-US" sz="32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32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</a:t>
            </a:r>
            <a:r>
              <a:rPr lang="en-US" sz="32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2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Lê</a:t>
            </a:r>
            <a:r>
              <a:rPr lang="en-US" sz="32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Lâm</a:t>
            </a:r>
            <a:endParaRPr lang="en-US" sz="32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820862" y="4101909"/>
            <a:ext cx="391776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en-US" sz="32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gian</a:t>
            </a:r>
            <a:r>
              <a:rPr lang="en-US" sz="32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15-20 </a:t>
            </a:r>
            <a:r>
              <a:rPr lang="en-US" sz="32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phút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857474" y="3465126"/>
            <a:ext cx="5905849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Đối</a:t>
            </a:r>
            <a:r>
              <a:rPr lang="en-US" sz="32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tượng</a:t>
            </a:r>
            <a:r>
              <a:rPr lang="en-US" sz="32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2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sz="32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24-36 </a:t>
            </a:r>
            <a:r>
              <a:rPr lang="en-US" sz="32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tháng</a:t>
            </a:r>
            <a:r>
              <a:rPr lang="en-US" sz="32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tuổi</a:t>
            </a:r>
            <a:endParaRPr lang="en-US" sz="3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820862" y="4640192"/>
            <a:ext cx="546175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32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32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32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2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Lê</a:t>
            </a:r>
            <a:r>
              <a:rPr lang="en-US" sz="32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r>
              <a:rPr lang="en-US" sz="32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Thắm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97393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  <p:bldP spid="13" grpId="0"/>
      <p:bldP spid="14" grpId="0"/>
      <p:bldP spid="1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255611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619501" y="2152650"/>
            <a:ext cx="531495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Mưa</a:t>
            </a:r>
            <a:r>
              <a:rPr lang="en-US" sz="40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40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40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chân</a:t>
            </a:r>
            <a:endParaRPr lang="en-US" sz="4000" b="1" i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40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Ở </a:t>
            </a:r>
            <a:r>
              <a:rPr lang="en-US" sz="40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đâu</a:t>
            </a:r>
            <a:r>
              <a:rPr lang="en-US" sz="40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cũng</a:t>
            </a:r>
            <a:r>
              <a:rPr lang="en-US" sz="40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endParaRPr lang="en-US" sz="40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335863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"/>
            <a:ext cx="12192000" cy="68580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3171826" y="2038350"/>
            <a:ext cx="749986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III. GIÚP TRẺ HIỂU TÁC PHẨM</a:t>
            </a:r>
            <a:endParaRPr lang="en-US" sz="36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221318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7446" y="-75501"/>
            <a:ext cx="12074554" cy="7004807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600325" y="2949848"/>
            <a:ext cx="6417141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- </a:t>
            </a:r>
            <a:r>
              <a:rPr lang="en-US" sz="28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sz="28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vừa</a:t>
            </a:r>
            <a:r>
              <a:rPr lang="en-US" sz="28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28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8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28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nghe</a:t>
            </a:r>
            <a:r>
              <a:rPr lang="en-US" sz="28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sz="28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8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</a:p>
          <a:p>
            <a:r>
              <a:rPr lang="en-US" sz="28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28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ai</a:t>
            </a:r>
            <a:r>
              <a:rPr lang="en-US" sz="28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28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450381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51871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"/>
            <a:ext cx="12122092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790825" y="2752725"/>
            <a:ext cx="633412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8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sz="28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mưa</a:t>
            </a:r>
            <a:r>
              <a:rPr lang="en-US" sz="28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rơi</a:t>
            </a:r>
            <a:r>
              <a:rPr lang="en-US" sz="28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8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đâu</a:t>
            </a:r>
            <a:r>
              <a:rPr lang="en-US" sz="28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xuống</a:t>
            </a:r>
            <a:r>
              <a:rPr lang="en-US" sz="28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</a:p>
          <a:p>
            <a:r>
              <a:rPr lang="en-US" sz="28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8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Mưa</a:t>
            </a:r>
            <a:r>
              <a:rPr lang="en-US" sz="28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rơi</a:t>
            </a:r>
            <a:r>
              <a:rPr lang="en-US" sz="28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8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8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trời</a:t>
            </a:r>
            <a:r>
              <a:rPr lang="en-US" sz="28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xuống</a:t>
            </a:r>
            <a:r>
              <a:rPr lang="en-US" sz="28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đâu</a:t>
            </a:r>
            <a:r>
              <a:rPr lang="en-US" sz="28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28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467448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666875" y="1828800"/>
            <a:ext cx="679132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Mưa</a:t>
            </a:r>
            <a:r>
              <a:rPr lang="en-US" sz="40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40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40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trời</a:t>
            </a:r>
            <a:endParaRPr lang="en-US" sz="4000" b="1" i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40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Mưa</a:t>
            </a:r>
            <a:r>
              <a:rPr lang="en-US" sz="40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rơi</a:t>
            </a:r>
            <a:r>
              <a:rPr lang="en-US" sz="40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xuống</a:t>
            </a:r>
            <a:r>
              <a:rPr lang="en-US" sz="40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đất</a:t>
            </a:r>
            <a:endParaRPr lang="en-US" sz="40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404444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79036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438525" y="2886075"/>
            <a:ext cx="428322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8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Mưa</a:t>
            </a:r>
            <a:r>
              <a:rPr lang="en-US" sz="28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ngồi</a:t>
            </a:r>
            <a:r>
              <a:rPr lang="en-US" sz="28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28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đâu</a:t>
            </a:r>
            <a:r>
              <a:rPr lang="en-US" sz="28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nữa</a:t>
            </a:r>
            <a:r>
              <a:rPr lang="en-US" sz="28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8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28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557182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076700" y="4857750"/>
            <a:ext cx="569595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Vừa</a:t>
            </a:r>
            <a:r>
              <a:rPr lang="en-US" sz="40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ngồi</a:t>
            </a:r>
            <a:r>
              <a:rPr lang="en-US" sz="40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40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endParaRPr lang="en-US" sz="4000" b="1" i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40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40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nhào</a:t>
            </a:r>
            <a:r>
              <a:rPr lang="en-US" sz="40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40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sân</a:t>
            </a:r>
            <a:endParaRPr lang="en-US" sz="40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399633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790364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1954212" y="2731410"/>
            <a:ext cx="7953375" cy="1327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750"/>
              </a:spcAft>
            </a:pPr>
            <a:r>
              <a:rPr lang="en-US" sz="3200" b="1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- </a:t>
            </a:r>
            <a:r>
              <a:rPr lang="en-US" sz="3200" b="1" i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Cô</a:t>
            </a:r>
            <a:r>
              <a:rPr lang="en-US" sz="3200" b="1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đố</a:t>
            </a:r>
            <a:r>
              <a:rPr lang="en-US" sz="3200" b="1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các</a:t>
            </a:r>
            <a:r>
              <a:rPr lang="en-US" sz="3200" b="1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con </a:t>
            </a:r>
            <a:r>
              <a:rPr lang="en-US" sz="3200" b="1" i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biết</a:t>
            </a:r>
            <a:r>
              <a:rPr lang="en-US" sz="3200" b="1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Mưa</a:t>
            </a:r>
            <a:r>
              <a:rPr lang="en-US" sz="3200" b="1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không</a:t>
            </a:r>
            <a:r>
              <a:rPr lang="en-US" sz="3200" b="1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có</a:t>
            </a:r>
            <a:r>
              <a:rPr lang="en-US" sz="3200" b="1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gì</a:t>
            </a:r>
            <a:r>
              <a:rPr lang="en-US" sz="3200" b="1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nhỉ</a:t>
            </a:r>
            <a:r>
              <a:rPr lang="en-US" sz="3200" b="1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?</a:t>
            </a:r>
          </a:p>
          <a:p>
            <a:pPr>
              <a:lnSpc>
                <a:spcPct val="115000"/>
              </a:lnSpc>
              <a:spcAft>
                <a:spcPts val="750"/>
              </a:spcAft>
            </a:pPr>
            <a:r>
              <a:rPr lang="en-US" sz="3200" b="1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-  </a:t>
            </a:r>
            <a:r>
              <a:rPr lang="en-US" sz="32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Mưa</a:t>
            </a:r>
            <a:r>
              <a:rPr lang="en-US" sz="3200" b="1" i="1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đi</a:t>
            </a:r>
            <a:r>
              <a:rPr lang="en-US" sz="3200" b="1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r>
              <a:rPr lang="en-US" sz="32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đến</a:t>
            </a:r>
            <a:r>
              <a:rPr lang="en-US" sz="3200" b="1" i="1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những</a:t>
            </a:r>
            <a:r>
              <a:rPr lang="en-US" sz="3200" b="1" i="1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đâu</a:t>
            </a:r>
            <a:r>
              <a:rPr lang="en-US" sz="3200" b="1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r>
              <a:rPr lang="en-US" sz="3200" b="1" i="1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1150157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255611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781425" y="2133600"/>
            <a:ext cx="5153026" cy="13424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Mưa</a:t>
            </a:r>
            <a:r>
              <a:rPr lang="en-US" sz="40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40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40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chân</a:t>
            </a:r>
            <a:endParaRPr lang="en-US" sz="4000" b="1" i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40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Ở </a:t>
            </a:r>
            <a:r>
              <a:rPr lang="en-US" sz="40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đâu</a:t>
            </a:r>
            <a:r>
              <a:rPr lang="en-US" sz="40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cũng</a:t>
            </a:r>
            <a:r>
              <a:rPr lang="en-US" sz="40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endParaRPr lang="en-US" sz="40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441986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14299" y="0"/>
            <a:ext cx="12306300" cy="695960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739774" y="2133600"/>
            <a:ext cx="11452226" cy="48115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750"/>
              </a:spcAft>
            </a:pPr>
            <a:r>
              <a:rPr lang="en-US" sz="2000" i="1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1</a:t>
            </a:r>
            <a:r>
              <a:rPr lang="en-US" sz="2000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r>
              <a:rPr lang="en-US" sz="2000" i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Kiến</a:t>
            </a:r>
            <a:r>
              <a:rPr lang="en-US" sz="2000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i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thức</a:t>
            </a:r>
            <a:r>
              <a:rPr lang="en-US" sz="2000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:</a:t>
            </a:r>
          </a:p>
          <a:p>
            <a:pPr algn="just">
              <a:spcAft>
                <a:spcPts val="750"/>
              </a:spcAft>
            </a:pPr>
            <a:r>
              <a:rPr lang="en-US" sz="2000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-</a:t>
            </a:r>
            <a:r>
              <a:rPr lang="en-US" sz="2000" i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Trẻ</a:t>
            </a:r>
            <a:r>
              <a:rPr lang="en-US" sz="2000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i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biết</a:t>
            </a:r>
            <a:r>
              <a:rPr lang="en-US" sz="2000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i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tên</a:t>
            </a:r>
            <a:r>
              <a:rPr lang="en-US" sz="2000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i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bài</a:t>
            </a:r>
            <a:r>
              <a:rPr lang="en-US" sz="2000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r>
              <a:rPr lang="en-US" sz="2000" i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thơ</a:t>
            </a:r>
            <a:r>
              <a:rPr lang="en-US" sz="2000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000" i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tên</a:t>
            </a:r>
            <a:r>
              <a:rPr lang="en-US" sz="2000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i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tác</a:t>
            </a:r>
            <a:r>
              <a:rPr lang="en-US" sz="2000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i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gia</a:t>
            </a:r>
            <a:r>
              <a:rPr lang="en-US" sz="2000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̉.</a:t>
            </a:r>
          </a:p>
          <a:p>
            <a:pPr algn="just">
              <a:spcAft>
                <a:spcPts val="750"/>
              </a:spcAft>
            </a:pPr>
            <a:r>
              <a:rPr lang="en-US" sz="2000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- </a:t>
            </a:r>
            <a:r>
              <a:rPr lang="en-US" sz="2000" i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Trẻ</a:t>
            </a:r>
            <a:r>
              <a:rPr lang="en-US" sz="2000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i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hiểu</a:t>
            </a:r>
            <a:r>
              <a:rPr lang="en-US" sz="2000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i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nội</a:t>
            </a:r>
            <a:r>
              <a:rPr lang="en-US" sz="2000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dung </a:t>
            </a:r>
            <a:r>
              <a:rPr lang="en-US" sz="2000" i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bài</a:t>
            </a:r>
            <a:r>
              <a:rPr lang="en-US" sz="2000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i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thơ</a:t>
            </a:r>
            <a:r>
              <a:rPr lang="en-US" sz="2000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: </a:t>
            </a:r>
            <a:r>
              <a:rPr lang="en-US" sz="2000" i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Nói</a:t>
            </a:r>
            <a:r>
              <a:rPr lang="en-US" sz="2000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i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về</a:t>
            </a:r>
            <a:r>
              <a:rPr lang="en-US" sz="2000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i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hiện</a:t>
            </a:r>
            <a:r>
              <a:rPr lang="en-US" sz="2000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i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tượng</a:t>
            </a:r>
            <a:r>
              <a:rPr lang="en-US" sz="2000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i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mưa</a:t>
            </a:r>
            <a:r>
              <a:rPr lang="en-US" sz="2000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i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có</a:t>
            </a:r>
            <a:r>
              <a:rPr lang="en-US" sz="2000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ở </a:t>
            </a:r>
            <a:r>
              <a:rPr lang="en-US" sz="2000" i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khắp</a:t>
            </a:r>
            <a:r>
              <a:rPr lang="en-US" sz="2000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i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mọi</a:t>
            </a:r>
            <a:r>
              <a:rPr lang="en-US" sz="2000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i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nơi</a:t>
            </a:r>
            <a:r>
              <a:rPr lang="en-US" sz="2000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i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và</a:t>
            </a:r>
            <a:r>
              <a:rPr lang="en-US" sz="2000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i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mưa</a:t>
            </a:r>
            <a:r>
              <a:rPr lang="en-US" sz="2000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i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đem</a:t>
            </a:r>
            <a:r>
              <a:rPr lang="en-US" sz="2000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i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đến</a:t>
            </a:r>
            <a:r>
              <a:rPr lang="en-US" sz="2000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i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cho</a:t>
            </a:r>
            <a:r>
              <a:rPr lang="en-US" sz="2000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i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cây</a:t>
            </a:r>
            <a:r>
              <a:rPr lang="en-US" sz="2000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i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cối</a:t>
            </a:r>
            <a:r>
              <a:rPr lang="en-US" sz="2000" i="1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con </a:t>
            </a:r>
            <a:r>
              <a:rPr lang="en-US" sz="2000" i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người</a:t>
            </a:r>
            <a:r>
              <a:rPr lang="en-US" sz="2000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i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có</a:t>
            </a:r>
            <a:r>
              <a:rPr lang="en-US" sz="2000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i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nguồn</a:t>
            </a:r>
            <a:r>
              <a:rPr lang="en-US" sz="2000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i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nước</a:t>
            </a:r>
            <a:r>
              <a:rPr lang="en-US" sz="2000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i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sạch</a:t>
            </a:r>
            <a:r>
              <a:rPr lang="en-US" sz="2000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i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và</a:t>
            </a:r>
            <a:r>
              <a:rPr lang="en-US" sz="2000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i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mát</a:t>
            </a:r>
            <a:r>
              <a:rPr lang="en-US" sz="2000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i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lành</a:t>
            </a:r>
            <a:r>
              <a:rPr lang="en-US" sz="2000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</a:p>
          <a:p>
            <a:pPr algn="just">
              <a:spcAft>
                <a:spcPts val="750"/>
              </a:spcAft>
            </a:pPr>
            <a:r>
              <a:rPr lang="en-US" sz="2000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-</a:t>
            </a:r>
            <a:r>
              <a:rPr lang="en-US" sz="2000" i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Trẻ</a:t>
            </a:r>
            <a:r>
              <a:rPr lang="en-US" sz="2000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i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cảm</a:t>
            </a:r>
            <a:r>
              <a:rPr lang="en-US" sz="2000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i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nhận</a:t>
            </a:r>
            <a:r>
              <a:rPr lang="en-US" sz="2000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i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được</a:t>
            </a:r>
            <a:r>
              <a:rPr lang="en-US" sz="2000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i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nhịp</a:t>
            </a:r>
            <a:r>
              <a:rPr lang="en-US" sz="2000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i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điệu</a:t>
            </a:r>
            <a:r>
              <a:rPr lang="en-US" sz="2000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i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2000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i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bài</a:t>
            </a:r>
            <a:r>
              <a:rPr lang="en-US" sz="2000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i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thơ</a:t>
            </a:r>
            <a:r>
              <a:rPr lang="en-US" sz="2000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</a:p>
          <a:p>
            <a:pPr>
              <a:spcAft>
                <a:spcPts val="750"/>
              </a:spcAft>
            </a:pPr>
            <a:r>
              <a:rPr lang="en-US" sz="2000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2</a:t>
            </a:r>
            <a:r>
              <a:rPr lang="vi-VN" sz="2000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r>
              <a:rPr lang="en-US" sz="2000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i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Kỹ</a:t>
            </a:r>
            <a:r>
              <a:rPr lang="en-US" sz="2000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i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năng</a:t>
            </a:r>
            <a:r>
              <a:rPr lang="en-US" sz="2000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:</a:t>
            </a:r>
          </a:p>
          <a:p>
            <a:pPr>
              <a:spcAft>
                <a:spcPts val="750"/>
              </a:spcAft>
            </a:pPr>
            <a:r>
              <a:rPr lang="en-US" sz="2000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- </a:t>
            </a:r>
            <a:r>
              <a:rPr lang="en-US" sz="2000" i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Trẻ</a:t>
            </a:r>
            <a:r>
              <a:rPr lang="en-US" sz="2000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i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biết</a:t>
            </a:r>
            <a:r>
              <a:rPr lang="en-US" sz="2000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i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đọc</a:t>
            </a:r>
            <a:r>
              <a:rPr lang="en-US" sz="2000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i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thơ</a:t>
            </a:r>
            <a:r>
              <a:rPr lang="en-US" sz="2000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i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cùng</a:t>
            </a:r>
            <a:r>
              <a:rPr lang="en-US" sz="2000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i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cô</a:t>
            </a:r>
            <a:r>
              <a:rPr lang="en-US" sz="2000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</a:p>
          <a:p>
            <a:pPr>
              <a:spcAft>
                <a:spcPts val="750"/>
              </a:spcAft>
            </a:pPr>
            <a:r>
              <a:rPr lang="en-US" sz="2000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- </a:t>
            </a:r>
            <a:r>
              <a:rPr lang="en-US" sz="2000" i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Rèn</a:t>
            </a:r>
            <a:r>
              <a:rPr lang="en-US" sz="2000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i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kỹ</a:t>
            </a:r>
            <a:r>
              <a:rPr lang="en-US" sz="2000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i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năng</a:t>
            </a:r>
            <a:r>
              <a:rPr lang="en-US" sz="2000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i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quan</a:t>
            </a:r>
            <a:r>
              <a:rPr lang="en-US" sz="2000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i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sát</a:t>
            </a:r>
            <a:r>
              <a:rPr lang="en-US" sz="2000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000" i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ghi</a:t>
            </a:r>
            <a:r>
              <a:rPr lang="en-US" sz="2000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i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nhớ</a:t>
            </a:r>
            <a:r>
              <a:rPr lang="en-US" sz="2000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i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có</a:t>
            </a:r>
            <a:r>
              <a:rPr lang="en-US" sz="2000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i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chủ</a:t>
            </a:r>
            <a:r>
              <a:rPr lang="en-US" sz="2000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i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định</a:t>
            </a:r>
            <a:r>
              <a:rPr lang="en-US" sz="2000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</a:p>
          <a:p>
            <a:pPr>
              <a:spcAft>
                <a:spcPts val="750"/>
              </a:spcAft>
            </a:pPr>
            <a:r>
              <a:rPr lang="en-US" sz="2000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- </a:t>
            </a:r>
            <a:r>
              <a:rPr lang="en-US" sz="2000" i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Trẻ</a:t>
            </a:r>
            <a:r>
              <a:rPr lang="en-US" sz="2000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 </a:t>
            </a:r>
            <a:r>
              <a:rPr lang="en-US" sz="2000" i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biết</a:t>
            </a:r>
            <a:r>
              <a:rPr lang="en-US" sz="2000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i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trả</a:t>
            </a:r>
            <a:r>
              <a:rPr lang="en-US" sz="2000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i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lời</a:t>
            </a:r>
            <a:r>
              <a:rPr lang="en-US" sz="2000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i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câu</a:t>
            </a:r>
            <a:r>
              <a:rPr lang="en-US" sz="2000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i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hởi</a:t>
            </a:r>
            <a:r>
              <a:rPr lang="en-US" sz="2000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i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vi-VN" sz="2000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cô</a:t>
            </a:r>
            <a:endParaRPr lang="en-US" sz="2000" i="1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750"/>
              </a:spcAft>
            </a:pPr>
            <a:r>
              <a:rPr lang="en-US" sz="2000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3</a:t>
            </a:r>
            <a:r>
              <a:rPr lang="vi-VN" sz="2000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 Giáo dục</a:t>
            </a:r>
            <a:r>
              <a:rPr lang="en-US" sz="2000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:</a:t>
            </a:r>
          </a:p>
          <a:p>
            <a:pPr>
              <a:spcAft>
                <a:spcPts val="750"/>
              </a:spcAft>
            </a:pPr>
            <a:r>
              <a:rPr lang="en-US" sz="2000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- </a:t>
            </a:r>
            <a:r>
              <a:rPr lang="en-US" sz="2000" i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Trẻ</a:t>
            </a:r>
            <a:r>
              <a:rPr lang="en-US" sz="2000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i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hứng</a:t>
            </a:r>
            <a:r>
              <a:rPr lang="en-US" sz="2000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i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thú</a:t>
            </a:r>
            <a:r>
              <a:rPr lang="en-US" sz="2000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i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nghe</a:t>
            </a:r>
            <a:r>
              <a:rPr lang="en-US" sz="2000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i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cô</a:t>
            </a:r>
            <a:r>
              <a:rPr lang="en-US" sz="2000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i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đọc</a:t>
            </a:r>
            <a:r>
              <a:rPr lang="en-US" sz="2000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r>
              <a:rPr lang="en-US" sz="2000" i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thơ</a:t>
            </a:r>
            <a:r>
              <a:rPr lang="en-US" sz="2000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</a:p>
          <a:p>
            <a:r>
              <a:rPr lang="en-US" sz="2000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- </a:t>
            </a:r>
            <a:r>
              <a:rPr lang="en-US" sz="2000" i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Giáo</a:t>
            </a:r>
            <a:r>
              <a:rPr lang="en-US" sz="2000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i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dục</a:t>
            </a:r>
            <a:r>
              <a:rPr lang="en-US" sz="2000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i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trẻ</a:t>
            </a:r>
            <a:r>
              <a:rPr lang="en-US" sz="2000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r>
              <a:rPr lang="en-US" sz="2000" i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bảo</a:t>
            </a:r>
            <a:r>
              <a:rPr lang="en-US" sz="2000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i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vệ</a:t>
            </a:r>
            <a:r>
              <a:rPr lang="en-US" sz="2000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i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nguồn</a:t>
            </a:r>
            <a:r>
              <a:rPr lang="en-US" sz="2000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i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nước</a:t>
            </a:r>
            <a:r>
              <a:rPr lang="en-US" sz="2000" i="1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000" i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giữ</a:t>
            </a:r>
            <a:r>
              <a:rPr lang="en-US" sz="2000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i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gìn</a:t>
            </a:r>
            <a:r>
              <a:rPr lang="en-US" sz="2000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i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môi</a:t>
            </a:r>
            <a:r>
              <a:rPr lang="en-US" sz="2000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i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trường</a:t>
            </a:r>
            <a:r>
              <a:rPr lang="en-US" sz="2000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i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sạch</a:t>
            </a:r>
            <a:r>
              <a:rPr lang="en-US" sz="2000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i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sẽ</a:t>
            </a:r>
            <a:r>
              <a:rPr lang="en-US" sz="2000" i="1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000" i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yêu</a:t>
            </a:r>
            <a:r>
              <a:rPr lang="en-US" sz="2000" i="1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i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thiên</a:t>
            </a:r>
            <a:r>
              <a:rPr lang="en-US" sz="2000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i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nhiên</a:t>
            </a:r>
            <a:r>
              <a:rPr lang="en-US" sz="2000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endParaRPr lang="en-US" sz="2000" i="1" dirty="0">
              <a:solidFill>
                <a:srgbClr val="FF0000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785288" y="724065"/>
            <a:ext cx="3839513" cy="67832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15000"/>
              </a:lnSpc>
            </a:pPr>
            <a:r>
              <a:rPr lang="vi-VN" sz="3600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I. Mục đích yêu cầu</a:t>
            </a:r>
            <a:endParaRPr lang="en-US" sz="3600" i="1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953023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79036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265028" y="2676088"/>
            <a:ext cx="662730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2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32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trời</a:t>
            </a:r>
            <a:r>
              <a:rPr lang="en-US" sz="32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đang</a:t>
            </a:r>
            <a:r>
              <a:rPr lang="en-US" sz="32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mưa</a:t>
            </a:r>
            <a:r>
              <a:rPr lang="en-US" sz="32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32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2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32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32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sz="32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ngoài</a:t>
            </a:r>
            <a:r>
              <a:rPr lang="en-US" sz="32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trời</a:t>
            </a:r>
            <a:r>
              <a:rPr lang="en-US" sz="32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mưa</a:t>
            </a:r>
            <a:r>
              <a:rPr lang="en-US" sz="32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32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r>
              <a:rPr lang="en-US" sz="32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</a:t>
            </a:r>
            <a:r>
              <a:rPr lang="en-US" sz="32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sz="32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sao</a:t>
            </a:r>
            <a:r>
              <a:rPr lang="en-US" sz="32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32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82299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054099" y="393700"/>
            <a:ext cx="10363317" cy="4757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750"/>
              </a:spcAft>
            </a:pPr>
            <a:r>
              <a:rPr lang="en-US" sz="3600" b="1" i="1" dirty="0" smtClean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* </a:t>
            </a:r>
            <a:r>
              <a:rPr lang="en-US" sz="3600" b="1" i="1" dirty="0" err="1" smtClean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Cô</a:t>
            </a:r>
            <a:r>
              <a:rPr lang="en-US" sz="3600" b="1" i="1" dirty="0" smtClean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giáo</a:t>
            </a:r>
            <a:r>
              <a:rPr lang="en-US" sz="3600" b="1" i="1" dirty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dục</a:t>
            </a:r>
            <a:r>
              <a:rPr lang="en-US" sz="3600" b="1" i="1" dirty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trẻ</a:t>
            </a:r>
            <a:r>
              <a:rPr lang="en-US" sz="3600" b="1" i="1" dirty="0" smtClean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:</a:t>
            </a:r>
          </a:p>
          <a:p>
            <a:pPr>
              <a:lnSpc>
                <a:spcPct val="115000"/>
              </a:lnSpc>
              <a:spcAft>
                <a:spcPts val="750"/>
              </a:spcAft>
            </a:pPr>
            <a:r>
              <a:rPr lang="en-US" sz="3600" b="1" i="1" dirty="0" smtClean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- </a:t>
            </a:r>
            <a:r>
              <a:rPr lang="en-US" sz="3600" b="1" i="1" dirty="0" err="1" smtClean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Mưa</a:t>
            </a:r>
            <a:r>
              <a:rPr lang="en-US" sz="3600" b="1" i="1" dirty="0" smtClean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là</a:t>
            </a:r>
            <a:r>
              <a:rPr lang="en-US" sz="3600" b="1" i="1" dirty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một</a:t>
            </a:r>
            <a:r>
              <a:rPr lang="en-US" sz="3600" b="1" i="1" dirty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hiện</a:t>
            </a:r>
            <a:r>
              <a:rPr lang="en-US" sz="3600" b="1" i="1" dirty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tượng</a:t>
            </a:r>
            <a:r>
              <a:rPr lang="en-US" sz="3600" b="1" i="1" dirty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tự</a:t>
            </a:r>
            <a:r>
              <a:rPr lang="en-US" sz="3600" b="1" i="1" dirty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nhiên</a:t>
            </a:r>
            <a:r>
              <a:rPr lang="vi-VN" sz="3600" b="1" i="1" dirty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</a:t>
            </a:r>
            <a:r>
              <a:rPr lang="en-US" sz="3600" b="1" i="1" dirty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mưa</a:t>
            </a:r>
            <a:r>
              <a:rPr lang="en-US" sz="3600" b="1" i="1" dirty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mang</a:t>
            </a:r>
            <a:r>
              <a:rPr lang="en-US" sz="3600" b="1" i="1" dirty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đến</a:t>
            </a:r>
            <a:r>
              <a:rPr lang="en-US" sz="3600" b="1" i="1" dirty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b="1" i="1" dirty="0" err="1" smtClean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cho</a:t>
            </a:r>
            <a:r>
              <a:rPr lang="en-US" sz="3600" b="1" i="1" dirty="0" smtClean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con </a:t>
            </a:r>
            <a:r>
              <a:rPr lang="en-US" sz="3600" b="1" i="1" dirty="0" err="1" smtClean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người</a:t>
            </a:r>
            <a:r>
              <a:rPr lang="en-US" sz="3600" b="1" i="1" dirty="0" smtClean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3600" b="1" i="1" dirty="0" err="1" smtClean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cỏ</a:t>
            </a:r>
            <a:r>
              <a:rPr lang="en-US" sz="3600" b="1" i="1" dirty="0" smtClean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b="1" i="1" dirty="0" err="1" smtClean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cây</a:t>
            </a:r>
            <a:r>
              <a:rPr lang="en-US" sz="3600" b="1" i="1" dirty="0" smtClean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3600" b="1" i="1" dirty="0" err="1" smtClean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hoa</a:t>
            </a:r>
            <a:r>
              <a:rPr lang="en-US" sz="3600" b="1" i="1" dirty="0" smtClean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b="1" i="1" dirty="0" err="1" smtClean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lá</a:t>
            </a:r>
            <a:r>
              <a:rPr lang="en-US" sz="3600" b="1" i="1" dirty="0" smtClean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b="1" i="1" dirty="0" err="1" smtClean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nguồn</a:t>
            </a:r>
            <a:r>
              <a:rPr lang="en-US" sz="3600" b="1" i="1" dirty="0" smtClean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b="1" i="1" dirty="0" err="1" smtClean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nước</a:t>
            </a:r>
            <a:r>
              <a:rPr lang="en-US" sz="3600" b="1" i="1" dirty="0" smtClean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b="1" i="1" dirty="0" err="1" smtClean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sạch</a:t>
            </a:r>
            <a:r>
              <a:rPr lang="en-US" sz="3600" b="1" i="1" dirty="0" smtClean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3600" b="1" i="1" dirty="0" err="1" smtClean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mát</a:t>
            </a:r>
            <a:r>
              <a:rPr lang="en-US" sz="3600" b="1" i="1" dirty="0" smtClean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b="1" i="1" dirty="0" err="1" smtClean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lành</a:t>
            </a:r>
            <a:r>
              <a:rPr lang="en-US" sz="3600" b="1" i="1" dirty="0" smtClean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r>
              <a:rPr lang="en-US" sz="3600" b="1" i="1" dirty="0" err="1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</a:t>
            </a:r>
            <a:r>
              <a:rPr lang="en-US" sz="3600" b="1" i="1" dirty="0" err="1" smtClean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ì</a:t>
            </a:r>
            <a:r>
              <a:rPr lang="en-US" sz="3600" b="1" i="1" dirty="0" smtClean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vậy</a:t>
            </a:r>
            <a:r>
              <a:rPr lang="en-US" sz="3600" b="1" i="1" dirty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b="1" i="1" dirty="0" err="1" smtClean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chúng</a:t>
            </a:r>
            <a:r>
              <a:rPr lang="en-US" sz="3600" b="1" i="1" dirty="0" smtClean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mình</a:t>
            </a:r>
            <a:r>
              <a:rPr lang="en-US" sz="3600" b="1" i="1" dirty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hãy</a:t>
            </a:r>
            <a:r>
              <a:rPr lang="en-US" sz="3600" b="1" i="1" dirty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bảo</a:t>
            </a:r>
            <a:r>
              <a:rPr lang="en-US" sz="3600" b="1" i="1" dirty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vệ</a:t>
            </a:r>
            <a:r>
              <a:rPr lang="en-US" sz="3600" b="1" i="1" dirty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môi</a:t>
            </a:r>
            <a:r>
              <a:rPr lang="en-US" sz="3600" b="1" i="1" dirty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trường</a:t>
            </a:r>
            <a:r>
              <a:rPr lang="en-US" sz="3600" b="1" i="1" dirty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xanh</a:t>
            </a:r>
            <a:r>
              <a:rPr lang="en-US" sz="3600" b="1" i="1" dirty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sạch</a:t>
            </a:r>
            <a:r>
              <a:rPr lang="en-US" sz="3600" b="1" i="1" dirty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đẹp</a:t>
            </a:r>
            <a:r>
              <a:rPr lang="en-US" sz="3600" b="1" i="1" dirty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để</a:t>
            </a:r>
            <a:r>
              <a:rPr lang="en-US" sz="3600" b="1" i="1" dirty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có</a:t>
            </a:r>
            <a:r>
              <a:rPr lang="en-US" sz="3600" b="1" i="1" dirty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những</a:t>
            </a:r>
            <a:r>
              <a:rPr lang="en-US" sz="3600" b="1" i="1" dirty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hạt</a:t>
            </a:r>
            <a:r>
              <a:rPr lang="en-US" sz="3600" b="1" i="1" dirty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mưa</a:t>
            </a:r>
            <a:r>
              <a:rPr lang="en-US" sz="3600" b="1" i="1" dirty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sạch</a:t>
            </a:r>
            <a:r>
              <a:rPr lang="en-US" sz="3600" b="1" i="1" dirty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và</a:t>
            </a:r>
            <a:r>
              <a:rPr lang="en-US" sz="3600" b="1" i="1" dirty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mát</a:t>
            </a:r>
            <a:r>
              <a:rPr lang="en-US" sz="3600" b="1" i="1" dirty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b="1" i="1" dirty="0" err="1" smtClean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nhé</a:t>
            </a:r>
            <a:r>
              <a:rPr lang="en-US" sz="3600" b="1" i="1" dirty="0" smtClean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</a:p>
          <a:p>
            <a:pPr>
              <a:lnSpc>
                <a:spcPct val="115000"/>
              </a:lnSpc>
              <a:spcAft>
                <a:spcPts val="750"/>
              </a:spcAft>
            </a:pPr>
            <a:r>
              <a:rPr lang="en-US" sz="3600" b="1" i="1" dirty="0" smtClean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- </a:t>
            </a:r>
            <a:r>
              <a:rPr lang="en-US" sz="3600" b="1" i="1" dirty="0" err="1" smtClean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Khi</a:t>
            </a:r>
            <a:r>
              <a:rPr lang="en-US" sz="3600" b="1" i="1" dirty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r>
              <a:rPr lang="en-US" sz="3600" b="1" i="1" dirty="0" err="1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ngoài</a:t>
            </a:r>
            <a:r>
              <a:rPr lang="en-US" sz="3600" b="1" i="1" dirty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trời</a:t>
            </a:r>
            <a:r>
              <a:rPr lang="en-US" sz="3600" b="1" i="1" dirty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đang</a:t>
            </a:r>
            <a:r>
              <a:rPr lang="en-US" sz="3600" b="1" i="1" dirty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 </a:t>
            </a:r>
            <a:r>
              <a:rPr lang="en-US" sz="3600" b="1" i="1" dirty="0" err="1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mưa</a:t>
            </a:r>
            <a:r>
              <a:rPr lang="en-US" sz="3600" b="1" i="1" dirty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thì</a:t>
            </a:r>
            <a:r>
              <a:rPr lang="en-US" sz="3600" b="1" i="1" dirty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các</a:t>
            </a:r>
            <a:r>
              <a:rPr lang="en-US" sz="3600" b="1" i="1" dirty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con </a:t>
            </a:r>
            <a:r>
              <a:rPr lang="en-US" sz="3600" b="1" i="1" dirty="0" err="1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không</a:t>
            </a:r>
            <a:r>
              <a:rPr lang="en-US" sz="3600" b="1" i="1" dirty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nên</a:t>
            </a:r>
            <a:r>
              <a:rPr lang="en-US" sz="3600" b="1" i="1" dirty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đi</a:t>
            </a:r>
            <a:r>
              <a:rPr lang="en-US" sz="3600" b="1" i="1" dirty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ra</a:t>
            </a:r>
            <a:r>
              <a:rPr lang="en-US" sz="3600" b="1" i="1" dirty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ngoài</a:t>
            </a:r>
            <a:r>
              <a:rPr lang="en-US" sz="3600" b="1" i="1" dirty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kẻo</a:t>
            </a:r>
            <a:r>
              <a:rPr lang="en-US" sz="3600" b="1" i="1" dirty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bị</a:t>
            </a:r>
            <a:r>
              <a:rPr lang="en-US" sz="3600" b="1" i="1" dirty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ướt</a:t>
            </a:r>
            <a:r>
              <a:rPr lang="en-US" sz="3600" b="1" i="1" dirty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hoặc</a:t>
            </a:r>
            <a:r>
              <a:rPr lang="en-US" sz="3600" b="1" i="1" dirty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bị</a:t>
            </a:r>
            <a:r>
              <a:rPr lang="en-US" sz="3600" b="1" i="1" dirty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cảm</a:t>
            </a:r>
            <a:r>
              <a:rPr lang="en-US" sz="3600" b="1" i="1" dirty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lạnh</a:t>
            </a:r>
            <a:r>
              <a:rPr lang="en-US" sz="3600" b="1" i="1" dirty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và</a:t>
            </a:r>
            <a:r>
              <a:rPr lang="en-US" sz="3600" b="1" i="1" dirty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ốm</a:t>
            </a:r>
            <a:r>
              <a:rPr lang="en-US" sz="3600" b="1" i="1" dirty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đấy</a:t>
            </a:r>
            <a:r>
              <a:rPr lang="en-US" sz="3600" b="1" i="1" dirty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4408848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"/>
            <a:ext cx="12192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990975" y="2257425"/>
            <a:ext cx="6047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IV. DẠY TRẺ ĐỌC THƠ</a:t>
            </a:r>
            <a:endParaRPr lang="en-US" sz="36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009271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2030278" y="666427"/>
            <a:ext cx="7357932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44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sz="44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44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Mưa</a:t>
            </a:r>
            <a:endParaRPr lang="en-US" sz="4400" b="1" i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44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</a:t>
            </a:r>
            <a:r>
              <a:rPr lang="en-US" sz="36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36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</a:t>
            </a:r>
            <a:r>
              <a:rPr lang="en-US" sz="36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6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Lê</a:t>
            </a:r>
            <a:r>
              <a:rPr lang="en-US" sz="36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Lâm</a:t>
            </a:r>
            <a:endParaRPr lang="en-US" sz="36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270142" y="2293749"/>
            <a:ext cx="5703377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Mưa</a:t>
            </a:r>
            <a:r>
              <a:rPr lang="en-US" sz="32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32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32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trời</a:t>
            </a:r>
            <a:endParaRPr lang="en-US" sz="3200" b="1" i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2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Mưa</a:t>
            </a:r>
            <a:r>
              <a:rPr lang="en-US" sz="32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rơi</a:t>
            </a:r>
            <a:r>
              <a:rPr lang="en-US" sz="32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xuống</a:t>
            </a:r>
            <a:r>
              <a:rPr lang="en-US" sz="32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đất</a:t>
            </a:r>
            <a:endParaRPr lang="en-US" sz="3200" b="1" i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2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Vừa</a:t>
            </a:r>
            <a:r>
              <a:rPr lang="en-US" sz="32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ngồi</a:t>
            </a:r>
            <a:r>
              <a:rPr lang="en-US" sz="32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2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endParaRPr lang="en-US" sz="3200" b="1" i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2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32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nhào</a:t>
            </a:r>
            <a:r>
              <a:rPr lang="en-US" sz="32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32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sân</a:t>
            </a:r>
            <a:endParaRPr lang="en-US" sz="3200" b="1" i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2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Mưa</a:t>
            </a:r>
            <a:r>
              <a:rPr lang="en-US" sz="32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32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2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chân</a:t>
            </a:r>
            <a:endParaRPr lang="en-US" sz="3200" b="1" i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2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Ở </a:t>
            </a:r>
            <a:r>
              <a:rPr lang="en-US" sz="32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đâu</a:t>
            </a:r>
            <a:r>
              <a:rPr lang="en-US" sz="32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cũng</a:t>
            </a:r>
            <a:r>
              <a:rPr lang="en-US" sz="32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endParaRPr lang="en-US" sz="32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088095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"/>
            <a:ext cx="12192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048000" y="2105025"/>
            <a:ext cx="7553325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en-US" sz="32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TRÒ CHƠI:</a:t>
            </a:r>
          </a:p>
          <a:p>
            <a:r>
              <a:rPr lang="en-US" sz="32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TRỜI NẮNG, TRỜI MƯA</a:t>
            </a:r>
            <a:endParaRPr lang="en-US" sz="32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81215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2264785" cy="6857999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 rot="10800000" flipV="1">
            <a:off x="5217952" y="916935"/>
            <a:ext cx="3464654" cy="10443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750"/>
              </a:spcAft>
            </a:pPr>
            <a:r>
              <a:rPr lang="en-US" sz="24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Cô</a:t>
            </a:r>
            <a:r>
              <a:rPr lang="en-US" sz="2400" b="1" i="1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phổ</a:t>
            </a:r>
            <a:r>
              <a:rPr lang="en-US" sz="2400" b="1" i="1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biến</a:t>
            </a:r>
            <a:r>
              <a:rPr lang="en-US" sz="2400" b="1" i="1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cách</a:t>
            </a:r>
            <a:r>
              <a:rPr lang="en-US" sz="2400" b="1" i="1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chơi</a:t>
            </a:r>
            <a:r>
              <a:rPr lang="en-US" sz="2400" b="1" i="1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</a:p>
          <a:p>
            <a:pPr>
              <a:lnSpc>
                <a:spcPct val="115000"/>
              </a:lnSpc>
              <a:spcAft>
                <a:spcPts val="750"/>
              </a:spcAft>
            </a:pPr>
            <a:r>
              <a:rPr lang="en-US" sz="24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và</a:t>
            </a:r>
            <a:r>
              <a:rPr lang="en-US" sz="2400" b="1" i="1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tổ</a:t>
            </a:r>
            <a:r>
              <a:rPr lang="en-US" sz="2400" b="1" i="1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chức</a:t>
            </a:r>
            <a:r>
              <a:rPr lang="en-US" sz="2400" b="1" i="1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cho</a:t>
            </a:r>
            <a:r>
              <a:rPr lang="en-US" sz="2400" b="1" i="1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trẻ</a:t>
            </a:r>
            <a:r>
              <a:rPr lang="en-US" sz="2400" b="1" i="1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chơi</a:t>
            </a:r>
            <a:endParaRPr lang="en-US" sz="2400" b="1" i="1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925047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67112" y="0"/>
            <a:ext cx="12259112" cy="6858000"/>
          </a:xfrm>
          <a:prstGeom prst="rect">
            <a:avLst/>
          </a:prstGeom>
        </p:spPr>
      </p:pic>
      <p:pic>
        <p:nvPicPr>
          <p:cNvPr id="6" name="Cho Tôi Đi Làm Mưa Với - Nhạc Thiếu Nhi Xuân Mai Hay Nhất (mp3cut.net)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430000" y="238125"/>
            <a:ext cx="609600" cy="6096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743201" y="1676400"/>
            <a:ext cx="672634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VI. </a:t>
            </a:r>
            <a:r>
              <a:rPr lang="en-US" sz="32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32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thúc</a:t>
            </a:r>
            <a:r>
              <a:rPr lang="en-US" sz="32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  <a:p>
            <a:r>
              <a:rPr lang="en-US" sz="32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</a:t>
            </a:r>
            <a:r>
              <a:rPr lang="en-US" sz="32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Hát</a:t>
            </a:r>
            <a:r>
              <a:rPr lang="en-US" sz="32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“Cho </a:t>
            </a:r>
            <a:r>
              <a:rPr lang="en-US" sz="32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tôi</a:t>
            </a:r>
            <a:r>
              <a:rPr lang="en-US" sz="32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32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32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mưa</a:t>
            </a:r>
            <a:r>
              <a:rPr lang="en-US" sz="32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32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 </a:t>
            </a:r>
            <a:endParaRPr lang="en-US" sz="32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307041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5" dur="29910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 vol="80000">
                <p:cTn id="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  <p:bldLst>
      <p:bldP spid="7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-381663"/>
            <a:ext cx="12214452" cy="740266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 rot="10800000" flipV="1">
            <a:off x="3479800" y="1951225"/>
            <a:ext cx="55626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Xin </a:t>
            </a:r>
            <a:r>
              <a:rPr lang="en-US" sz="4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chân</a:t>
            </a:r>
            <a:r>
              <a:rPr lang="en-US" sz="4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4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cám</a:t>
            </a:r>
            <a:r>
              <a:rPr lang="en-US" sz="4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ơn</a:t>
            </a:r>
            <a:endParaRPr lang="en-US" sz="4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062380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 rot="10800000" flipV="1">
            <a:off x="4019550" y="2187976"/>
            <a:ext cx="507682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I.GÂY HỨNG THÚ</a:t>
            </a:r>
            <a:endParaRPr lang="en-US" sz="40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358066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ontent Placeholder 1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6000" y="-88900"/>
            <a:ext cx="7302501" cy="40774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50049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4437776" y="2776756"/>
            <a:ext cx="5612235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Các</a:t>
            </a:r>
            <a:r>
              <a:rPr lang="en-US" sz="2800" b="1" i="1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con </a:t>
            </a:r>
            <a:r>
              <a:rPr lang="en-US" sz="28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biết</a:t>
            </a:r>
            <a:r>
              <a:rPr lang="en-US" sz="2800" b="1" i="1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không</a:t>
            </a:r>
            <a:r>
              <a:rPr lang="en-US" sz="2800" b="1" i="1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8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mưa</a:t>
            </a:r>
            <a:r>
              <a:rPr lang="en-US" sz="2800" b="1" i="1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rất</a:t>
            </a:r>
            <a:r>
              <a:rPr lang="en-US" sz="2800" b="1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có</a:t>
            </a:r>
            <a:r>
              <a:rPr lang="en-US" sz="2800" b="1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lợi</a:t>
            </a:r>
            <a:r>
              <a:rPr lang="en-US" sz="2800" b="1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cho</a:t>
            </a:r>
            <a:r>
              <a:rPr lang="en-US" sz="2800" b="1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chúng</a:t>
            </a:r>
            <a:r>
              <a:rPr lang="en-US" sz="2800" b="1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ta, </a:t>
            </a:r>
            <a:r>
              <a:rPr lang="en-US" sz="2800" b="1" i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những</a:t>
            </a:r>
            <a:r>
              <a:rPr lang="en-US" sz="2800" b="1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hạt</a:t>
            </a:r>
            <a:r>
              <a:rPr lang="en-US" sz="2800" b="1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mưa</a:t>
            </a:r>
            <a:r>
              <a:rPr lang="en-US" sz="2800" b="1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rơi</a:t>
            </a:r>
            <a:r>
              <a:rPr lang="en-US" sz="2800" b="1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xuống</a:t>
            </a:r>
            <a:r>
              <a:rPr lang="en-US" sz="2800" b="1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làm</a:t>
            </a:r>
            <a:r>
              <a:rPr lang="en-US" sz="2800" b="1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cho</a:t>
            </a:r>
            <a:r>
              <a:rPr lang="en-US" sz="2800" b="1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con </a:t>
            </a:r>
            <a:r>
              <a:rPr lang="en-US" sz="2800" b="1" i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người</a:t>
            </a:r>
            <a:r>
              <a:rPr lang="en-US" sz="2800" b="1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mát</a:t>
            </a:r>
            <a:r>
              <a:rPr lang="en-US" sz="2800" b="1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mẻ</a:t>
            </a:r>
            <a:r>
              <a:rPr lang="en-US" sz="2800" b="1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và</a:t>
            </a:r>
            <a:r>
              <a:rPr lang="en-US" sz="2800" b="1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cây</a:t>
            </a:r>
            <a:r>
              <a:rPr lang="en-US" sz="2800" b="1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cối</a:t>
            </a:r>
            <a:r>
              <a:rPr lang="en-US" sz="2800" b="1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thì</a:t>
            </a:r>
            <a:r>
              <a:rPr lang="en-US" sz="2800" b="1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trở</a:t>
            </a:r>
            <a:r>
              <a:rPr lang="en-US" sz="2800" b="1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nên</a:t>
            </a:r>
            <a:r>
              <a:rPr lang="en-US" sz="2800" b="1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tươi</a:t>
            </a:r>
            <a:r>
              <a:rPr lang="en-US" sz="2800" b="1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tốt</a:t>
            </a:r>
            <a:r>
              <a:rPr lang="en-US" sz="2800" b="1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đấy</a:t>
            </a:r>
            <a:r>
              <a:rPr lang="en-US" sz="2800" b="1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các</a:t>
            </a:r>
            <a:r>
              <a:rPr lang="en-US" sz="2800" b="1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con ạ .</a:t>
            </a:r>
            <a:endParaRPr lang="en-US" sz="2800" b="1" i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48385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"/>
            <a:ext cx="12192000" cy="68580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3924300" y="2276475"/>
            <a:ext cx="384592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II.CÔ ĐỌC THƠ</a:t>
            </a:r>
            <a:endParaRPr lang="en-US" sz="40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328131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2030278" y="666427"/>
            <a:ext cx="7357932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44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sz="44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44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Mưa</a:t>
            </a:r>
            <a:endParaRPr lang="en-US" sz="4400" b="1" i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44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</a:t>
            </a:r>
            <a:r>
              <a:rPr lang="en-US" sz="36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36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</a:t>
            </a:r>
            <a:r>
              <a:rPr lang="en-US" sz="36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6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Lê</a:t>
            </a:r>
            <a:r>
              <a:rPr lang="en-US" sz="36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Lâm</a:t>
            </a:r>
            <a:endParaRPr lang="en-US" sz="36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270142" y="2293749"/>
            <a:ext cx="5703377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Mưa</a:t>
            </a:r>
            <a:r>
              <a:rPr lang="en-US" sz="32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32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32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trời</a:t>
            </a:r>
            <a:endParaRPr lang="en-US" sz="3200" b="1" i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2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Mưa</a:t>
            </a:r>
            <a:r>
              <a:rPr lang="en-US" sz="32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rơi</a:t>
            </a:r>
            <a:r>
              <a:rPr lang="en-US" sz="32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xuống</a:t>
            </a:r>
            <a:r>
              <a:rPr lang="en-US" sz="32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đất</a:t>
            </a:r>
            <a:endParaRPr lang="en-US" sz="3200" b="1" i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2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Vừa</a:t>
            </a:r>
            <a:r>
              <a:rPr lang="en-US" sz="32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ngồi</a:t>
            </a:r>
            <a:r>
              <a:rPr lang="en-US" sz="32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2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endParaRPr lang="en-US" sz="3200" b="1" i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2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32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nhào</a:t>
            </a:r>
            <a:r>
              <a:rPr lang="en-US" sz="32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32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sân</a:t>
            </a:r>
            <a:endParaRPr lang="en-US" sz="3200" b="1" i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2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Mưa</a:t>
            </a:r>
            <a:r>
              <a:rPr lang="en-US" sz="32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32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2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chân</a:t>
            </a:r>
            <a:endParaRPr lang="en-US" sz="3200" b="1" i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2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Ở </a:t>
            </a:r>
            <a:r>
              <a:rPr lang="en-US" sz="32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đâu</a:t>
            </a:r>
            <a:r>
              <a:rPr lang="en-US" sz="32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cũng</a:t>
            </a:r>
            <a:r>
              <a:rPr lang="en-US" sz="32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endParaRPr lang="en-US" sz="32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064237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666875" y="1828800"/>
            <a:ext cx="679132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Mưa</a:t>
            </a:r>
            <a:r>
              <a:rPr lang="en-US" sz="40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40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40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trời</a:t>
            </a:r>
            <a:endParaRPr lang="en-US" sz="4000" b="1" i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40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Mưa</a:t>
            </a:r>
            <a:r>
              <a:rPr lang="en-US" sz="40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rơi</a:t>
            </a:r>
            <a:r>
              <a:rPr lang="en-US" sz="40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xuống</a:t>
            </a:r>
            <a:r>
              <a:rPr lang="en-US" sz="40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đất</a:t>
            </a:r>
            <a:endParaRPr lang="en-US" sz="40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244654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076700" y="4857750"/>
            <a:ext cx="569595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Vừa</a:t>
            </a:r>
            <a:r>
              <a:rPr lang="en-US" sz="40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ngồi</a:t>
            </a:r>
            <a:r>
              <a:rPr lang="en-US" sz="40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40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endParaRPr lang="en-US" sz="4000" b="1" i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40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40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nhào</a:t>
            </a:r>
            <a:r>
              <a:rPr lang="en-US" sz="40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40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sân</a:t>
            </a:r>
            <a:endParaRPr lang="en-US" sz="40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36396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1572</TotalTime>
  <Words>410</Words>
  <Application>Microsoft Office PowerPoint</Application>
  <PresentationFormat>Custom</PresentationFormat>
  <Paragraphs>71</Paragraphs>
  <Slides>27</Slides>
  <Notes>0</Notes>
  <HiddenSlides>0</HiddenSlides>
  <MMClips>1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28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huy_ctn</cp:lastModifiedBy>
  <cp:revision>64</cp:revision>
  <dcterms:created xsi:type="dcterms:W3CDTF">2023-03-31T05:48:13Z</dcterms:created>
  <dcterms:modified xsi:type="dcterms:W3CDTF">2023-12-25T05:10:35Z</dcterms:modified>
</cp:coreProperties>
</file>