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9" d="100"/>
          <a:sy n="79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8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7535" y="-46799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87880" y="706120"/>
            <a:ext cx="7630795" cy="188976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Trường mầm non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Hoa</a:t>
            </a:r>
            <a:r>
              <a:rPr lang="en-US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</a:t>
            </a:r>
            <a:r>
              <a:rPr lang="en-US" altLang="en-US" sz="32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Phượng</a:t>
            </a:r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Đề tài: NBTN : Cái bát - Cái thìa</a:t>
            </a: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Chủ đề: Đồ dùng của bé</a:t>
            </a: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Lứa tuổi: 24-36 tháng</a:t>
            </a:r>
            <a:r>
              <a:rPr lang="vi-VN" altLang="en-US" sz="3200" u="heavy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  <a:p>
            <a:endParaRPr lang="vi-V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vi-V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9030" y="1252855"/>
            <a:ext cx="4351655" cy="435165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25018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61465" y="84391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solidFill>
                  <a:srgbClr val="FF0000"/>
                </a:solidFill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9225" y="2660650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solidFill>
                  <a:srgbClr val="FF0000"/>
                </a:solidFill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030" y="405955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025775" y="4065270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lang="en-US" sz="4400" b="1" dirty="0" err="1" smtClean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Gi</a:t>
                  </a:r>
                  <a:r>
                    <a:rPr sz="3600" b="1" dirty="0" err="1" smtClean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</a:t>
                  </a:r>
                  <a:r>
                    <a:rPr sz="3600" b="1" dirty="0" smtClean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 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3352800"/>
            <a:ext cx="8722360" cy="2136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2"/>
              </a:avLst>
            </a:prstTxWarp>
            <a:normAutofit/>
          </a:bodyPr>
          <a:lstStyle/>
          <a:p>
            <a:pPr algn="ctr"/>
            <a:endParaRPr lang="en-US" sz="3600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48435" y="18357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999615" y="290703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6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40" y="672465"/>
            <a:ext cx="4351655" cy="43516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25577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96570" y="365125"/>
            <a:ext cx="118738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Bát được làm bằng nhiều chất liệu khác nhau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9595" y="1133475"/>
            <a:ext cx="3872865" cy="346900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111115" y="425577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60" y="1328420"/>
            <a:ext cx="3660775" cy="389064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819515" y="568261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3960" y="429895"/>
            <a:ext cx="7601585" cy="6007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126230" y="429260"/>
            <a:ext cx="1721485" cy="1437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678805" y="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662805" y="387223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477895" y="557593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Custom</PresentationFormat>
  <Paragraphs>37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huy_ctn</cp:lastModifiedBy>
  <cp:revision>22</cp:revision>
  <dcterms:created xsi:type="dcterms:W3CDTF">2023-10-19T01:31:00Z</dcterms:created>
  <dcterms:modified xsi:type="dcterms:W3CDTF">2023-12-25T05:07:48Z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1033-12.2.0.13266</vt:lpwstr>
  </property>
</Properties>
</file>